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493" r:id="rId4"/>
    <p:sldId id="494" r:id="rId5"/>
    <p:sldId id="503" r:id="rId6"/>
    <p:sldId id="504" r:id="rId7"/>
    <p:sldId id="512" r:id="rId8"/>
    <p:sldId id="505" r:id="rId9"/>
    <p:sldId id="506" r:id="rId10"/>
    <p:sldId id="419" r:id="rId11"/>
    <p:sldId id="502" r:id="rId12"/>
    <p:sldId id="495" r:id="rId13"/>
    <p:sldId id="507" r:id="rId14"/>
    <p:sldId id="508" r:id="rId15"/>
    <p:sldId id="509" r:id="rId16"/>
    <p:sldId id="510" r:id="rId17"/>
    <p:sldId id="511" r:id="rId18"/>
    <p:sldId id="496" r:id="rId19"/>
    <p:sldId id="497" r:id="rId20"/>
    <p:sldId id="498" r:id="rId21"/>
    <p:sldId id="499" r:id="rId22"/>
    <p:sldId id="477" r:id="rId23"/>
    <p:sldId id="399" r:id="rId24"/>
    <p:sldId id="40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xperience.sap.com/fiori-design-web/flexible-column-layout/"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apui5starter.blogspot.com/2018/03/various-layouts-in-sapui5.html" TargetMode="External"/><Relationship Id="rId4" Type="http://schemas.openxmlformats.org/officeDocument/2006/relationships/hyperlink" Target="https://experience.sap.com/fiori-design-web/floorplan-overview/"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92008" cy="2862322"/>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endParaRPr lang="en-US" dirty="0"/>
          </a:p>
        </p:txBody>
      </p:sp>
      <p:pic>
        <p:nvPicPr>
          <p:cNvPr id="3076" name="Picture 4">
            <a:extLst>
              <a:ext uri="{FF2B5EF4-FFF2-40B4-BE49-F238E27FC236}">
                <a16:creationId xmlns:a16="http://schemas.microsoft.com/office/drawing/2014/main" id="{06AC8497-0FC6-47B3-BFFB-4BE1C5D6A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78" y="3762043"/>
            <a:ext cx="6982954" cy="24239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405349D4-6B85-4C81-A907-C01EE24572CA}"/>
              </a:ext>
            </a:extLst>
          </p:cNvPr>
          <p:cNvCxnSpPr/>
          <p:nvPr/>
        </p:nvCxnSpPr>
        <p:spPr>
          <a:xfrm>
            <a:off x="8601075" y="3505200"/>
            <a:ext cx="85725" cy="314519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0BEE27C-72E1-4A41-8A8D-DA7EFCD76869}"/>
              </a:ext>
            </a:extLst>
          </p:cNvPr>
          <p:cNvGrpSpPr/>
          <p:nvPr/>
        </p:nvGrpSpPr>
        <p:grpSpPr>
          <a:xfrm>
            <a:off x="8721546" y="3581400"/>
            <a:ext cx="1401509" cy="1146528"/>
            <a:chOff x="8247491" y="3160520"/>
            <a:chExt cx="2936875" cy="2152860"/>
          </a:xfrm>
        </p:grpSpPr>
        <p:grpSp>
          <p:nvGrpSpPr>
            <p:cNvPr id="11" name="Group 10">
              <a:extLst>
                <a:ext uri="{FF2B5EF4-FFF2-40B4-BE49-F238E27FC236}">
                  <a16:creationId xmlns:a16="http://schemas.microsoft.com/office/drawing/2014/main" id="{BD239A3F-C1BA-4E69-ACAC-C36725A7F41A}"/>
                </a:ext>
              </a:extLst>
            </p:cNvPr>
            <p:cNvGrpSpPr/>
            <p:nvPr/>
          </p:nvGrpSpPr>
          <p:grpSpPr>
            <a:xfrm>
              <a:off x="8247491" y="3160520"/>
              <a:ext cx="2936875" cy="2152860"/>
              <a:chOff x="1503363" y="1830388"/>
              <a:chExt cx="2936875" cy="2152860"/>
            </a:xfrm>
          </p:grpSpPr>
          <p:sp>
            <p:nvSpPr>
              <p:cNvPr id="31" name="Freeform 19">
                <a:extLst>
                  <a:ext uri="{FF2B5EF4-FFF2-40B4-BE49-F238E27FC236}">
                    <a16:creationId xmlns:a16="http://schemas.microsoft.com/office/drawing/2014/main" id="{73315247-0E26-42E8-B5CF-363E2EA50645}"/>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18">
                <a:extLst>
                  <a:ext uri="{FF2B5EF4-FFF2-40B4-BE49-F238E27FC236}">
                    <a16:creationId xmlns:a16="http://schemas.microsoft.com/office/drawing/2014/main" id="{7434D93C-82D8-4E7C-A788-4B9047A79433}"/>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0">
                <a:extLst>
                  <a:ext uri="{FF2B5EF4-FFF2-40B4-BE49-F238E27FC236}">
                    <a16:creationId xmlns:a16="http://schemas.microsoft.com/office/drawing/2014/main" id="{80D5CB7F-6265-450D-B6FD-BD9DDA04FCB1}"/>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1">
                <a:extLst>
                  <a:ext uri="{FF2B5EF4-FFF2-40B4-BE49-F238E27FC236}">
                    <a16:creationId xmlns:a16="http://schemas.microsoft.com/office/drawing/2014/main" id="{49D28B94-C687-4A73-820A-4B54EBD135A1}"/>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22">
                <a:extLst>
                  <a:ext uri="{FF2B5EF4-FFF2-40B4-BE49-F238E27FC236}">
                    <a16:creationId xmlns:a16="http://schemas.microsoft.com/office/drawing/2014/main" id="{E7780076-25B6-4B96-9BBB-75DA9CC7ABA9}"/>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0DB2E267-4501-45E3-8D53-EE475108B80D}"/>
                </a:ext>
              </a:extLst>
            </p:cNvPr>
            <p:cNvGrpSpPr/>
            <p:nvPr/>
          </p:nvGrpSpPr>
          <p:grpSpPr>
            <a:xfrm>
              <a:off x="8389572" y="3502619"/>
              <a:ext cx="2206625" cy="1646202"/>
              <a:chOff x="2287587" y="1937871"/>
              <a:chExt cx="2206625" cy="1646202"/>
            </a:xfrm>
          </p:grpSpPr>
          <p:sp>
            <p:nvSpPr>
              <p:cNvPr id="13" name="Rounded Rectangle 597">
                <a:extLst>
                  <a:ext uri="{FF2B5EF4-FFF2-40B4-BE49-F238E27FC236}">
                    <a16:creationId xmlns:a16="http://schemas.microsoft.com/office/drawing/2014/main" id="{A6904890-9DD3-4047-BE6B-F8C371C3270D}"/>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598">
                <a:extLst>
                  <a:ext uri="{FF2B5EF4-FFF2-40B4-BE49-F238E27FC236}">
                    <a16:creationId xmlns:a16="http://schemas.microsoft.com/office/drawing/2014/main" id="{433C8601-FC94-4AC3-9C93-3D59F82F15C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599">
                <a:extLst>
                  <a:ext uri="{FF2B5EF4-FFF2-40B4-BE49-F238E27FC236}">
                    <a16:creationId xmlns:a16="http://schemas.microsoft.com/office/drawing/2014/main" id="{33DB7E46-7042-405C-B34E-1E9CEACF2668}"/>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FE68A616-657E-4ADC-8CB5-15C53B9E3D84}"/>
                  </a:ext>
                </a:extLst>
              </p:cNvPr>
              <p:cNvGrpSpPr/>
              <p:nvPr/>
            </p:nvGrpSpPr>
            <p:grpSpPr>
              <a:xfrm>
                <a:off x="2380456" y="2080738"/>
                <a:ext cx="1516062" cy="74666"/>
                <a:chOff x="2380456" y="2572537"/>
                <a:chExt cx="1516062" cy="63500"/>
              </a:xfrm>
              <a:solidFill>
                <a:schemeClr val="bg1">
                  <a:lumMod val="85000"/>
                </a:schemeClr>
              </a:solidFill>
            </p:grpSpPr>
            <p:sp>
              <p:nvSpPr>
                <p:cNvPr id="29" name="Rounded Rectangle 613">
                  <a:extLst>
                    <a:ext uri="{FF2B5EF4-FFF2-40B4-BE49-F238E27FC236}">
                      <a16:creationId xmlns:a16="http://schemas.microsoft.com/office/drawing/2014/main" id="{F8F3C44E-3923-4C19-A392-D53530528841}"/>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ounded Rectangle 614">
                  <a:extLst>
                    <a:ext uri="{FF2B5EF4-FFF2-40B4-BE49-F238E27FC236}">
                      <a16:creationId xmlns:a16="http://schemas.microsoft.com/office/drawing/2014/main" id="{71456DC9-220A-41C9-BDEB-A18B3A43934C}"/>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601">
                <a:extLst>
                  <a:ext uri="{FF2B5EF4-FFF2-40B4-BE49-F238E27FC236}">
                    <a16:creationId xmlns:a16="http://schemas.microsoft.com/office/drawing/2014/main" id="{A2A10DB9-CBA5-40FE-8C31-A27157B7A93B}"/>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602">
                <a:extLst>
                  <a:ext uri="{FF2B5EF4-FFF2-40B4-BE49-F238E27FC236}">
                    <a16:creationId xmlns:a16="http://schemas.microsoft.com/office/drawing/2014/main" id="{4FA4696E-B8C6-4483-96E0-1609B7AD91C1}"/>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857D226F-679B-4D5B-8EB3-25BC635FEB06}"/>
                  </a:ext>
                </a:extLst>
              </p:cNvPr>
              <p:cNvGrpSpPr/>
              <p:nvPr/>
            </p:nvGrpSpPr>
            <p:grpSpPr>
              <a:xfrm>
                <a:off x="2496429" y="2366473"/>
                <a:ext cx="1997783" cy="74666"/>
                <a:chOff x="2496429" y="2811430"/>
                <a:chExt cx="1997783" cy="63500"/>
              </a:xfrm>
              <a:solidFill>
                <a:schemeClr val="bg1">
                  <a:lumMod val="85000"/>
                </a:schemeClr>
              </a:solidFill>
            </p:grpSpPr>
            <p:sp>
              <p:nvSpPr>
                <p:cNvPr id="27" name="Rounded Rectangle 611">
                  <a:extLst>
                    <a:ext uri="{FF2B5EF4-FFF2-40B4-BE49-F238E27FC236}">
                      <a16:creationId xmlns:a16="http://schemas.microsoft.com/office/drawing/2014/main" id="{1037C0DE-FCA3-426C-B69C-A3D9251D4F7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612">
                  <a:extLst>
                    <a:ext uri="{FF2B5EF4-FFF2-40B4-BE49-F238E27FC236}">
                      <a16:creationId xmlns:a16="http://schemas.microsoft.com/office/drawing/2014/main" id="{5ED3C88D-C9FC-4426-83FB-E1194228043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Rounded Rectangle 604">
                <a:extLst>
                  <a:ext uri="{FF2B5EF4-FFF2-40B4-BE49-F238E27FC236}">
                    <a16:creationId xmlns:a16="http://schemas.microsoft.com/office/drawing/2014/main" id="{66C57054-BB85-4171-8CBE-FFF0E52571D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605">
                <a:extLst>
                  <a:ext uri="{FF2B5EF4-FFF2-40B4-BE49-F238E27FC236}">
                    <a16:creationId xmlns:a16="http://schemas.microsoft.com/office/drawing/2014/main" id="{A48E5353-BAF9-4FD9-A66D-56953DE0D735}"/>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ounded Rectangle 606">
                <a:extLst>
                  <a:ext uri="{FF2B5EF4-FFF2-40B4-BE49-F238E27FC236}">
                    <a16:creationId xmlns:a16="http://schemas.microsoft.com/office/drawing/2014/main" id="{2F345D62-20E8-4237-8F00-59662FD8BB8C}"/>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607">
                <a:extLst>
                  <a:ext uri="{FF2B5EF4-FFF2-40B4-BE49-F238E27FC236}">
                    <a16:creationId xmlns:a16="http://schemas.microsoft.com/office/drawing/2014/main" id="{16041B0D-F4FD-44CA-B98C-2C3109135C76}"/>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48795424-A298-4CB0-A20E-5D0874D23496}"/>
                  </a:ext>
                </a:extLst>
              </p:cNvPr>
              <p:cNvGrpSpPr/>
              <p:nvPr/>
            </p:nvGrpSpPr>
            <p:grpSpPr>
              <a:xfrm>
                <a:off x="2670261" y="2795076"/>
                <a:ext cx="1595351" cy="74666"/>
                <a:chOff x="2670261" y="3182904"/>
                <a:chExt cx="1595351" cy="63500"/>
              </a:xfrm>
              <a:solidFill>
                <a:schemeClr val="bg1">
                  <a:lumMod val="85000"/>
                </a:schemeClr>
              </a:solidFill>
            </p:grpSpPr>
            <p:sp>
              <p:nvSpPr>
                <p:cNvPr id="25" name="Rounded Rectangle 609">
                  <a:extLst>
                    <a:ext uri="{FF2B5EF4-FFF2-40B4-BE49-F238E27FC236}">
                      <a16:creationId xmlns:a16="http://schemas.microsoft.com/office/drawing/2014/main" id="{87784AC4-2BE7-4305-8D62-A22672C6BF21}"/>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610">
                  <a:extLst>
                    <a:ext uri="{FF2B5EF4-FFF2-40B4-BE49-F238E27FC236}">
                      <a16:creationId xmlns:a16="http://schemas.microsoft.com/office/drawing/2014/main" id="{B7FEAE83-B9EF-4C21-9881-C5AF1909D27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8" name="TextBox 7">
            <a:extLst>
              <a:ext uri="{FF2B5EF4-FFF2-40B4-BE49-F238E27FC236}">
                <a16:creationId xmlns:a16="http://schemas.microsoft.com/office/drawing/2014/main" id="{759B6990-8EBE-49B5-B6EF-F10BE1F0C1C4}"/>
              </a:ext>
            </a:extLst>
          </p:cNvPr>
          <p:cNvSpPr txBox="1"/>
          <p:nvPr/>
        </p:nvSpPr>
        <p:spPr>
          <a:xfrm>
            <a:off x="8742481" y="4871389"/>
            <a:ext cx="1981605" cy="646331"/>
          </a:xfrm>
          <a:prstGeom prst="rect">
            <a:avLst/>
          </a:prstGeom>
          <a:noFill/>
        </p:spPr>
        <p:txBody>
          <a:bodyPr wrap="square" rtlCol="0">
            <a:spAutoFit/>
          </a:bodyPr>
          <a:lstStyle/>
          <a:p>
            <a:r>
              <a:rPr lang="en-US" dirty="0"/>
              <a:t>Exercise Code:</a:t>
            </a:r>
          </a:p>
          <a:p>
            <a:r>
              <a:rPr lang="en-US" dirty="0"/>
              <a:t>- </a:t>
            </a:r>
          </a:p>
        </p:txBody>
      </p:sp>
    </p:spTree>
    <p:extLst>
      <p:ext uri="{BB962C8B-B14F-4D97-AF65-F5344CB8AC3E}">
        <p14:creationId xmlns:p14="http://schemas.microsoft.com/office/powerpoint/2010/main" val="68085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15861" cy="1477328"/>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endParaRPr lang="en-US" dirty="0"/>
          </a:p>
          <a:p>
            <a:endParaRPr lang="en-US" dirty="0"/>
          </a:p>
        </p:txBody>
      </p:sp>
      <p:pic>
        <p:nvPicPr>
          <p:cNvPr id="4098" name="Picture 2">
            <a:extLst>
              <a:ext uri="{FF2B5EF4-FFF2-40B4-BE49-F238E27FC236}">
                <a16:creationId xmlns:a16="http://schemas.microsoft.com/office/drawing/2014/main" id="{52EDBF5F-9541-4983-A055-2D6EC22C5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3" y="1944809"/>
            <a:ext cx="6931255" cy="279502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33FDB7E9-E0D0-43B5-A14A-26184E590710}"/>
              </a:ext>
            </a:extLst>
          </p:cNvPr>
          <p:cNvCxnSpPr/>
          <p:nvPr/>
        </p:nvCxnSpPr>
        <p:spPr>
          <a:xfrm>
            <a:off x="485775" y="5105400"/>
            <a:ext cx="73818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95C1B06-E94D-490B-BA09-7BD599F61B1A}"/>
              </a:ext>
            </a:extLst>
          </p:cNvPr>
          <p:cNvGrpSpPr/>
          <p:nvPr/>
        </p:nvGrpSpPr>
        <p:grpSpPr>
          <a:xfrm>
            <a:off x="739849" y="5287715"/>
            <a:ext cx="1094117" cy="994415"/>
            <a:chOff x="1065213" y="827088"/>
            <a:chExt cx="2665413" cy="2422525"/>
          </a:xfrm>
          <a:solidFill>
            <a:schemeClr val="tx2"/>
          </a:solidFill>
        </p:grpSpPr>
        <p:sp>
          <p:nvSpPr>
            <p:cNvPr id="10" name="Freeform 43">
              <a:extLst>
                <a:ext uri="{FF2B5EF4-FFF2-40B4-BE49-F238E27FC236}">
                  <a16:creationId xmlns:a16="http://schemas.microsoft.com/office/drawing/2014/main" id="{3CE2BB27-E336-4B76-8235-0803769F9F18}"/>
                </a:ext>
              </a:extLst>
            </p:cNvPr>
            <p:cNvSpPr>
              <a:spLocks noEditPoints="1"/>
            </p:cNvSpPr>
            <p:nvPr/>
          </p:nvSpPr>
          <p:spPr bwMode="auto">
            <a:xfrm>
              <a:off x="1065213" y="827088"/>
              <a:ext cx="2665413" cy="2422525"/>
            </a:xfrm>
            <a:custGeom>
              <a:avLst/>
              <a:gdLst>
                <a:gd name="T0" fmla="*/ 3117 w 3358"/>
                <a:gd name="T1" fmla="*/ 2809 h 3052"/>
                <a:gd name="T2" fmla="*/ 2969 w 3358"/>
                <a:gd name="T3" fmla="*/ 265 h 3052"/>
                <a:gd name="T4" fmla="*/ 2916 w 3358"/>
                <a:gd name="T5" fmla="*/ 286 h 3052"/>
                <a:gd name="T6" fmla="*/ 2895 w 3358"/>
                <a:gd name="T7" fmla="*/ 339 h 3052"/>
                <a:gd name="T8" fmla="*/ 2905 w 3358"/>
                <a:gd name="T9" fmla="*/ 462 h 3052"/>
                <a:gd name="T10" fmla="*/ 2950 w 3358"/>
                <a:gd name="T11" fmla="*/ 495 h 3052"/>
                <a:gd name="T12" fmla="*/ 3064 w 3358"/>
                <a:gd name="T13" fmla="*/ 495 h 3052"/>
                <a:gd name="T14" fmla="*/ 3107 w 3358"/>
                <a:gd name="T15" fmla="*/ 462 h 3052"/>
                <a:gd name="T16" fmla="*/ 3118 w 3358"/>
                <a:gd name="T17" fmla="*/ 339 h 3052"/>
                <a:gd name="T18" fmla="*/ 3096 w 3358"/>
                <a:gd name="T19" fmla="*/ 286 h 3052"/>
                <a:gd name="T20" fmla="*/ 3043 w 3358"/>
                <a:gd name="T21" fmla="*/ 265 h 3052"/>
                <a:gd name="T22" fmla="*/ 2602 w 3358"/>
                <a:gd name="T23" fmla="*/ 267 h 3052"/>
                <a:gd name="T24" fmla="*/ 2558 w 3358"/>
                <a:gd name="T25" fmla="*/ 302 h 3052"/>
                <a:gd name="T26" fmla="*/ 2548 w 3358"/>
                <a:gd name="T27" fmla="*/ 424 h 3052"/>
                <a:gd name="T28" fmla="*/ 2570 w 3358"/>
                <a:gd name="T29" fmla="*/ 477 h 3052"/>
                <a:gd name="T30" fmla="*/ 2623 w 3358"/>
                <a:gd name="T31" fmla="*/ 498 h 3052"/>
                <a:gd name="T32" fmla="*/ 2735 w 3358"/>
                <a:gd name="T33" fmla="*/ 488 h 3052"/>
                <a:gd name="T34" fmla="*/ 2769 w 3358"/>
                <a:gd name="T35" fmla="*/ 443 h 3052"/>
                <a:gd name="T36" fmla="*/ 2769 w 3358"/>
                <a:gd name="T37" fmla="*/ 319 h 3052"/>
                <a:gd name="T38" fmla="*/ 2735 w 3358"/>
                <a:gd name="T39" fmla="*/ 275 h 3052"/>
                <a:gd name="T40" fmla="*/ 2623 w 3358"/>
                <a:gd name="T41" fmla="*/ 265 h 3052"/>
                <a:gd name="T42" fmla="*/ 2239 w 3358"/>
                <a:gd name="T43" fmla="*/ 275 h 3052"/>
                <a:gd name="T44" fmla="*/ 2204 w 3358"/>
                <a:gd name="T45" fmla="*/ 319 h 3052"/>
                <a:gd name="T46" fmla="*/ 2204 w 3358"/>
                <a:gd name="T47" fmla="*/ 443 h 3052"/>
                <a:gd name="T48" fmla="*/ 2239 w 3358"/>
                <a:gd name="T49" fmla="*/ 488 h 3052"/>
                <a:gd name="T50" fmla="*/ 2351 w 3358"/>
                <a:gd name="T51" fmla="*/ 498 h 3052"/>
                <a:gd name="T52" fmla="*/ 2404 w 3358"/>
                <a:gd name="T53" fmla="*/ 477 h 3052"/>
                <a:gd name="T54" fmla="*/ 2425 w 3358"/>
                <a:gd name="T55" fmla="*/ 424 h 3052"/>
                <a:gd name="T56" fmla="*/ 2415 w 3358"/>
                <a:gd name="T57" fmla="*/ 302 h 3052"/>
                <a:gd name="T58" fmla="*/ 2370 w 3358"/>
                <a:gd name="T59" fmla="*/ 267 h 3052"/>
                <a:gd name="T60" fmla="*/ 202 w 3358"/>
                <a:gd name="T61" fmla="*/ 0 h 3052"/>
                <a:gd name="T62" fmla="*/ 3220 w 3358"/>
                <a:gd name="T63" fmla="*/ 10 h 3052"/>
                <a:gd name="T64" fmla="*/ 3299 w 3358"/>
                <a:gd name="T65" fmla="*/ 59 h 3052"/>
                <a:gd name="T66" fmla="*/ 3348 w 3358"/>
                <a:gd name="T67" fmla="*/ 139 h 3052"/>
                <a:gd name="T68" fmla="*/ 3358 w 3358"/>
                <a:gd name="T69" fmla="*/ 2849 h 3052"/>
                <a:gd name="T70" fmla="*/ 3336 w 3358"/>
                <a:gd name="T71" fmla="*/ 2942 h 3052"/>
                <a:gd name="T72" fmla="*/ 3275 w 3358"/>
                <a:gd name="T73" fmla="*/ 3012 h 3052"/>
                <a:gd name="T74" fmla="*/ 3189 w 3358"/>
                <a:gd name="T75" fmla="*/ 3049 h 3052"/>
                <a:gd name="T76" fmla="*/ 169 w 3358"/>
                <a:gd name="T77" fmla="*/ 3049 h 3052"/>
                <a:gd name="T78" fmla="*/ 82 w 3358"/>
                <a:gd name="T79" fmla="*/ 3012 h 3052"/>
                <a:gd name="T80" fmla="*/ 22 w 3358"/>
                <a:gd name="T81" fmla="*/ 2942 h 3052"/>
                <a:gd name="T82" fmla="*/ 0 w 3358"/>
                <a:gd name="T83" fmla="*/ 2849 h 3052"/>
                <a:gd name="T84" fmla="*/ 10 w 3358"/>
                <a:gd name="T85" fmla="*/ 139 h 3052"/>
                <a:gd name="T86" fmla="*/ 59 w 3358"/>
                <a:gd name="T87" fmla="*/ 59 h 3052"/>
                <a:gd name="T88" fmla="*/ 139 w 3358"/>
                <a:gd name="T89" fmla="*/ 1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8" h="3052">
                  <a:moveTo>
                    <a:pt x="242" y="722"/>
                  </a:moveTo>
                  <a:lnTo>
                    <a:pt x="242" y="2809"/>
                  </a:lnTo>
                  <a:lnTo>
                    <a:pt x="3117" y="2809"/>
                  </a:lnTo>
                  <a:lnTo>
                    <a:pt x="3117" y="722"/>
                  </a:lnTo>
                  <a:lnTo>
                    <a:pt x="242" y="722"/>
                  </a:lnTo>
                  <a:close/>
                  <a:moveTo>
                    <a:pt x="2969" y="265"/>
                  </a:moveTo>
                  <a:lnTo>
                    <a:pt x="2950" y="267"/>
                  </a:lnTo>
                  <a:lnTo>
                    <a:pt x="2931" y="275"/>
                  </a:lnTo>
                  <a:lnTo>
                    <a:pt x="2916" y="286"/>
                  </a:lnTo>
                  <a:lnTo>
                    <a:pt x="2905" y="302"/>
                  </a:lnTo>
                  <a:lnTo>
                    <a:pt x="2898" y="319"/>
                  </a:lnTo>
                  <a:lnTo>
                    <a:pt x="2895" y="339"/>
                  </a:lnTo>
                  <a:lnTo>
                    <a:pt x="2895" y="424"/>
                  </a:lnTo>
                  <a:lnTo>
                    <a:pt x="2898" y="443"/>
                  </a:lnTo>
                  <a:lnTo>
                    <a:pt x="2905" y="462"/>
                  </a:lnTo>
                  <a:lnTo>
                    <a:pt x="2916" y="477"/>
                  </a:lnTo>
                  <a:lnTo>
                    <a:pt x="2931" y="488"/>
                  </a:lnTo>
                  <a:lnTo>
                    <a:pt x="2950" y="495"/>
                  </a:lnTo>
                  <a:lnTo>
                    <a:pt x="2969" y="498"/>
                  </a:lnTo>
                  <a:lnTo>
                    <a:pt x="3043" y="498"/>
                  </a:lnTo>
                  <a:lnTo>
                    <a:pt x="3064" y="495"/>
                  </a:lnTo>
                  <a:lnTo>
                    <a:pt x="3081" y="488"/>
                  </a:lnTo>
                  <a:lnTo>
                    <a:pt x="3096" y="477"/>
                  </a:lnTo>
                  <a:lnTo>
                    <a:pt x="3107" y="462"/>
                  </a:lnTo>
                  <a:lnTo>
                    <a:pt x="3116" y="443"/>
                  </a:lnTo>
                  <a:lnTo>
                    <a:pt x="3118" y="424"/>
                  </a:lnTo>
                  <a:lnTo>
                    <a:pt x="3118" y="339"/>
                  </a:lnTo>
                  <a:lnTo>
                    <a:pt x="3116" y="319"/>
                  </a:lnTo>
                  <a:lnTo>
                    <a:pt x="3107" y="302"/>
                  </a:lnTo>
                  <a:lnTo>
                    <a:pt x="3096" y="286"/>
                  </a:lnTo>
                  <a:lnTo>
                    <a:pt x="3081" y="275"/>
                  </a:lnTo>
                  <a:lnTo>
                    <a:pt x="3064" y="267"/>
                  </a:lnTo>
                  <a:lnTo>
                    <a:pt x="3043" y="265"/>
                  </a:lnTo>
                  <a:lnTo>
                    <a:pt x="2969" y="265"/>
                  </a:lnTo>
                  <a:close/>
                  <a:moveTo>
                    <a:pt x="2623" y="265"/>
                  </a:moveTo>
                  <a:lnTo>
                    <a:pt x="2602" y="267"/>
                  </a:lnTo>
                  <a:lnTo>
                    <a:pt x="2585" y="275"/>
                  </a:lnTo>
                  <a:lnTo>
                    <a:pt x="2570" y="286"/>
                  </a:lnTo>
                  <a:lnTo>
                    <a:pt x="2558" y="302"/>
                  </a:lnTo>
                  <a:lnTo>
                    <a:pt x="2550" y="319"/>
                  </a:lnTo>
                  <a:lnTo>
                    <a:pt x="2548" y="339"/>
                  </a:lnTo>
                  <a:lnTo>
                    <a:pt x="2548" y="424"/>
                  </a:lnTo>
                  <a:lnTo>
                    <a:pt x="2550" y="443"/>
                  </a:lnTo>
                  <a:lnTo>
                    <a:pt x="2558" y="462"/>
                  </a:lnTo>
                  <a:lnTo>
                    <a:pt x="2570" y="477"/>
                  </a:lnTo>
                  <a:lnTo>
                    <a:pt x="2585" y="488"/>
                  </a:lnTo>
                  <a:lnTo>
                    <a:pt x="2602" y="495"/>
                  </a:lnTo>
                  <a:lnTo>
                    <a:pt x="2623" y="498"/>
                  </a:lnTo>
                  <a:lnTo>
                    <a:pt x="2697" y="498"/>
                  </a:lnTo>
                  <a:lnTo>
                    <a:pt x="2717" y="495"/>
                  </a:lnTo>
                  <a:lnTo>
                    <a:pt x="2735" y="488"/>
                  </a:lnTo>
                  <a:lnTo>
                    <a:pt x="2750" y="477"/>
                  </a:lnTo>
                  <a:lnTo>
                    <a:pt x="2761" y="462"/>
                  </a:lnTo>
                  <a:lnTo>
                    <a:pt x="2769" y="443"/>
                  </a:lnTo>
                  <a:lnTo>
                    <a:pt x="2771" y="424"/>
                  </a:lnTo>
                  <a:lnTo>
                    <a:pt x="2771" y="339"/>
                  </a:lnTo>
                  <a:lnTo>
                    <a:pt x="2769" y="319"/>
                  </a:lnTo>
                  <a:lnTo>
                    <a:pt x="2761" y="302"/>
                  </a:lnTo>
                  <a:lnTo>
                    <a:pt x="2750" y="286"/>
                  </a:lnTo>
                  <a:lnTo>
                    <a:pt x="2735" y="275"/>
                  </a:lnTo>
                  <a:lnTo>
                    <a:pt x="2717" y="267"/>
                  </a:lnTo>
                  <a:lnTo>
                    <a:pt x="2697" y="265"/>
                  </a:lnTo>
                  <a:lnTo>
                    <a:pt x="2623" y="265"/>
                  </a:lnTo>
                  <a:close/>
                  <a:moveTo>
                    <a:pt x="2276" y="265"/>
                  </a:moveTo>
                  <a:lnTo>
                    <a:pt x="2256" y="267"/>
                  </a:lnTo>
                  <a:lnTo>
                    <a:pt x="2239" y="275"/>
                  </a:lnTo>
                  <a:lnTo>
                    <a:pt x="2223" y="286"/>
                  </a:lnTo>
                  <a:lnTo>
                    <a:pt x="2212" y="302"/>
                  </a:lnTo>
                  <a:lnTo>
                    <a:pt x="2204" y="319"/>
                  </a:lnTo>
                  <a:lnTo>
                    <a:pt x="2202" y="339"/>
                  </a:lnTo>
                  <a:lnTo>
                    <a:pt x="2202" y="424"/>
                  </a:lnTo>
                  <a:lnTo>
                    <a:pt x="2204" y="443"/>
                  </a:lnTo>
                  <a:lnTo>
                    <a:pt x="2212" y="462"/>
                  </a:lnTo>
                  <a:lnTo>
                    <a:pt x="2223" y="477"/>
                  </a:lnTo>
                  <a:lnTo>
                    <a:pt x="2239" y="488"/>
                  </a:lnTo>
                  <a:lnTo>
                    <a:pt x="2256" y="495"/>
                  </a:lnTo>
                  <a:lnTo>
                    <a:pt x="2276" y="498"/>
                  </a:lnTo>
                  <a:lnTo>
                    <a:pt x="2351" y="498"/>
                  </a:lnTo>
                  <a:lnTo>
                    <a:pt x="2370" y="495"/>
                  </a:lnTo>
                  <a:lnTo>
                    <a:pt x="2388" y="488"/>
                  </a:lnTo>
                  <a:lnTo>
                    <a:pt x="2404" y="477"/>
                  </a:lnTo>
                  <a:lnTo>
                    <a:pt x="2415" y="462"/>
                  </a:lnTo>
                  <a:lnTo>
                    <a:pt x="2422" y="443"/>
                  </a:lnTo>
                  <a:lnTo>
                    <a:pt x="2425" y="424"/>
                  </a:lnTo>
                  <a:lnTo>
                    <a:pt x="2425" y="339"/>
                  </a:lnTo>
                  <a:lnTo>
                    <a:pt x="2422" y="319"/>
                  </a:lnTo>
                  <a:lnTo>
                    <a:pt x="2415" y="302"/>
                  </a:lnTo>
                  <a:lnTo>
                    <a:pt x="2404" y="286"/>
                  </a:lnTo>
                  <a:lnTo>
                    <a:pt x="2388" y="275"/>
                  </a:lnTo>
                  <a:lnTo>
                    <a:pt x="2370" y="267"/>
                  </a:lnTo>
                  <a:lnTo>
                    <a:pt x="2351" y="265"/>
                  </a:lnTo>
                  <a:lnTo>
                    <a:pt x="2276" y="265"/>
                  </a:lnTo>
                  <a:close/>
                  <a:moveTo>
                    <a:pt x="202" y="0"/>
                  </a:moveTo>
                  <a:lnTo>
                    <a:pt x="3156" y="0"/>
                  </a:lnTo>
                  <a:lnTo>
                    <a:pt x="3189" y="3"/>
                  </a:lnTo>
                  <a:lnTo>
                    <a:pt x="3220" y="10"/>
                  </a:lnTo>
                  <a:lnTo>
                    <a:pt x="3249" y="23"/>
                  </a:lnTo>
                  <a:lnTo>
                    <a:pt x="3275" y="39"/>
                  </a:lnTo>
                  <a:lnTo>
                    <a:pt x="3299" y="59"/>
                  </a:lnTo>
                  <a:lnTo>
                    <a:pt x="3319" y="83"/>
                  </a:lnTo>
                  <a:lnTo>
                    <a:pt x="3336" y="109"/>
                  </a:lnTo>
                  <a:lnTo>
                    <a:pt x="3348" y="139"/>
                  </a:lnTo>
                  <a:lnTo>
                    <a:pt x="3356" y="169"/>
                  </a:lnTo>
                  <a:lnTo>
                    <a:pt x="3358" y="202"/>
                  </a:lnTo>
                  <a:lnTo>
                    <a:pt x="3358" y="2849"/>
                  </a:lnTo>
                  <a:lnTo>
                    <a:pt x="3356" y="2883"/>
                  </a:lnTo>
                  <a:lnTo>
                    <a:pt x="3348" y="2913"/>
                  </a:lnTo>
                  <a:lnTo>
                    <a:pt x="3336" y="2942"/>
                  </a:lnTo>
                  <a:lnTo>
                    <a:pt x="3319" y="2968"/>
                  </a:lnTo>
                  <a:lnTo>
                    <a:pt x="3299" y="2993"/>
                  </a:lnTo>
                  <a:lnTo>
                    <a:pt x="3275" y="3012"/>
                  </a:lnTo>
                  <a:lnTo>
                    <a:pt x="3249" y="3028"/>
                  </a:lnTo>
                  <a:lnTo>
                    <a:pt x="3220" y="3041"/>
                  </a:lnTo>
                  <a:lnTo>
                    <a:pt x="3189" y="3049"/>
                  </a:lnTo>
                  <a:lnTo>
                    <a:pt x="3156" y="3052"/>
                  </a:lnTo>
                  <a:lnTo>
                    <a:pt x="202" y="3052"/>
                  </a:lnTo>
                  <a:lnTo>
                    <a:pt x="169" y="3049"/>
                  </a:lnTo>
                  <a:lnTo>
                    <a:pt x="139" y="3041"/>
                  </a:lnTo>
                  <a:lnTo>
                    <a:pt x="109" y="3028"/>
                  </a:lnTo>
                  <a:lnTo>
                    <a:pt x="82" y="3012"/>
                  </a:lnTo>
                  <a:lnTo>
                    <a:pt x="59" y="2993"/>
                  </a:lnTo>
                  <a:lnTo>
                    <a:pt x="39" y="2968"/>
                  </a:lnTo>
                  <a:lnTo>
                    <a:pt x="22" y="2942"/>
                  </a:lnTo>
                  <a:lnTo>
                    <a:pt x="10" y="2913"/>
                  </a:lnTo>
                  <a:lnTo>
                    <a:pt x="3" y="2883"/>
                  </a:lnTo>
                  <a:lnTo>
                    <a:pt x="0" y="2849"/>
                  </a:lnTo>
                  <a:lnTo>
                    <a:pt x="0" y="202"/>
                  </a:lnTo>
                  <a:lnTo>
                    <a:pt x="3" y="169"/>
                  </a:lnTo>
                  <a:lnTo>
                    <a:pt x="10" y="139"/>
                  </a:lnTo>
                  <a:lnTo>
                    <a:pt x="22" y="109"/>
                  </a:lnTo>
                  <a:lnTo>
                    <a:pt x="39" y="83"/>
                  </a:lnTo>
                  <a:lnTo>
                    <a:pt x="59" y="59"/>
                  </a:lnTo>
                  <a:lnTo>
                    <a:pt x="82" y="39"/>
                  </a:lnTo>
                  <a:lnTo>
                    <a:pt x="109" y="23"/>
                  </a:lnTo>
                  <a:lnTo>
                    <a:pt x="139" y="10"/>
                  </a:lnTo>
                  <a:lnTo>
                    <a:pt x="169" y="3"/>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Freeform 44">
              <a:extLst>
                <a:ext uri="{FF2B5EF4-FFF2-40B4-BE49-F238E27FC236}">
                  <a16:creationId xmlns:a16="http://schemas.microsoft.com/office/drawing/2014/main" id="{ACFC1BB2-87D0-427D-841E-68BE4958B205}"/>
                </a:ext>
              </a:extLst>
            </p:cNvPr>
            <p:cNvSpPr>
              <a:spLocks/>
            </p:cNvSpPr>
            <p:nvPr/>
          </p:nvSpPr>
          <p:spPr bwMode="auto">
            <a:xfrm>
              <a:off x="1589088" y="1927225"/>
              <a:ext cx="595313" cy="571500"/>
            </a:xfrm>
            <a:custGeom>
              <a:avLst/>
              <a:gdLst>
                <a:gd name="T0" fmla="*/ 646 w 751"/>
                <a:gd name="T1" fmla="*/ 0 h 721"/>
                <a:gd name="T2" fmla="*/ 665 w 751"/>
                <a:gd name="T3" fmla="*/ 2 h 721"/>
                <a:gd name="T4" fmla="*/ 684 w 751"/>
                <a:gd name="T5" fmla="*/ 8 h 721"/>
                <a:gd name="T6" fmla="*/ 702 w 751"/>
                <a:gd name="T7" fmla="*/ 17 h 721"/>
                <a:gd name="T8" fmla="*/ 718 w 751"/>
                <a:gd name="T9" fmla="*/ 30 h 721"/>
                <a:gd name="T10" fmla="*/ 732 w 751"/>
                <a:gd name="T11" fmla="*/ 46 h 721"/>
                <a:gd name="T12" fmla="*/ 742 w 751"/>
                <a:gd name="T13" fmla="*/ 65 h 721"/>
                <a:gd name="T14" fmla="*/ 749 w 751"/>
                <a:gd name="T15" fmla="*/ 84 h 721"/>
                <a:gd name="T16" fmla="*/ 751 w 751"/>
                <a:gd name="T17" fmla="*/ 105 h 721"/>
                <a:gd name="T18" fmla="*/ 751 w 751"/>
                <a:gd name="T19" fmla="*/ 108 h 721"/>
                <a:gd name="T20" fmla="*/ 748 w 751"/>
                <a:gd name="T21" fmla="*/ 132 h 721"/>
                <a:gd name="T22" fmla="*/ 739 w 751"/>
                <a:gd name="T23" fmla="*/ 154 h 721"/>
                <a:gd name="T24" fmla="*/ 727 w 751"/>
                <a:gd name="T25" fmla="*/ 175 h 721"/>
                <a:gd name="T26" fmla="*/ 710 w 751"/>
                <a:gd name="T27" fmla="*/ 191 h 721"/>
                <a:gd name="T28" fmla="*/ 689 w 751"/>
                <a:gd name="T29" fmla="*/ 203 h 721"/>
                <a:gd name="T30" fmla="*/ 351 w 751"/>
                <a:gd name="T31" fmla="*/ 360 h 721"/>
                <a:gd name="T32" fmla="*/ 689 w 751"/>
                <a:gd name="T33" fmla="*/ 518 h 721"/>
                <a:gd name="T34" fmla="*/ 710 w 751"/>
                <a:gd name="T35" fmla="*/ 530 h 721"/>
                <a:gd name="T36" fmla="*/ 727 w 751"/>
                <a:gd name="T37" fmla="*/ 546 h 721"/>
                <a:gd name="T38" fmla="*/ 739 w 751"/>
                <a:gd name="T39" fmla="*/ 567 h 721"/>
                <a:gd name="T40" fmla="*/ 748 w 751"/>
                <a:gd name="T41" fmla="*/ 589 h 721"/>
                <a:gd name="T42" fmla="*/ 751 w 751"/>
                <a:gd name="T43" fmla="*/ 613 h 721"/>
                <a:gd name="T44" fmla="*/ 751 w 751"/>
                <a:gd name="T45" fmla="*/ 616 h 721"/>
                <a:gd name="T46" fmla="*/ 749 w 751"/>
                <a:gd name="T47" fmla="*/ 636 h 721"/>
                <a:gd name="T48" fmla="*/ 742 w 751"/>
                <a:gd name="T49" fmla="*/ 656 h 721"/>
                <a:gd name="T50" fmla="*/ 732 w 751"/>
                <a:gd name="T51" fmla="*/ 675 h 721"/>
                <a:gd name="T52" fmla="*/ 718 w 751"/>
                <a:gd name="T53" fmla="*/ 691 h 721"/>
                <a:gd name="T54" fmla="*/ 702 w 751"/>
                <a:gd name="T55" fmla="*/ 704 h 721"/>
                <a:gd name="T56" fmla="*/ 684 w 751"/>
                <a:gd name="T57" fmla="*/ 712 h 721"/>
                <a:gd name="T58" fmla="*/ 665 w 751"/>
                <a:gd name="T59" fmla="*/ 719 h 721"/>
                <a:gd name="T60" fmla="*/ 646 w 751"/>
                <a:gd name="T61" fmla="*/ 721 h 721"/>
                <a:gd name="T62" fmla="*/ 622 w 751"/>
                <a:gd name="T63" fmla="*/ 718 h 721"/>
                <a:gd name="T64" fmla="*/ 601 w 751"/>
                <a:gd name="T65" fmla="*/ 710 h 721"/>
                <a:gd name="T66" fmla="*/ 61 w 751"/>
                <a:gd name="T67" fmla="*/ 460 h 721"/>
                <a:gd name="T68" fmla="*/ 41 w 751"/>
                <a:gd name="T69" fmla="*/ 447 h 721"/>
                <a:gd name="T70" fmla="*/ 23 w 751"/>
                <a:gd name="T71" fmla="*/ 430 h 721"/>
                <a:gd name="T72" fmla="*/ 11 w 751"/>
                <a:gd name="T73" fmla="*/ 410 h 721"/>
                <a:gd name="T74" fmla="*/ 3 w 751"/>
                <a:gd name="T75" fmla="*/ 387 h 721"/>
                <a:gd name="T76" fmla="*/ 0 w 751"/>
                <a:gd name="T77" fmla="*/ 364 h 721"/>
                <a:gd name="T78" fmla="*/ 0 w 751"/>
                <a:gd name="T79" fmla="*/ 357 h 721"/>
                <a:gd name="T80" fmla="*/ 3 w 751"/>
                <a:gd name="T81" fmla="*/ 332 h 721"/>
                <a:gd name="T82" fmla="*/ 11 w 751"/>
                <a:gd name="T83" fmla="*/ 310 h 721"/>
                <a:gd name="T84" fmla="*/ 23 w 751"/>
                <a:gd name="T85" fmla="*/ 291 h 721"/>
                <a:gd name="T86" fmla="*/ 41 w 751"/>
                <a:gd name="T87" fmla="*/ 274 h 721"/>
                <a:gd name="T88" fmla="*/ 61 w 751"/>
                <a:gd name="T89" fmla="*/ 261 h 721"/>
                <a:gd name="T90" fmla="*/ 601 w 751"/>
                <a:gd name="T91" fmla="*/ 11 h 721"/>
                <a:gd name="T92" fmla="*/ 622 w 751"/>
                <a:gd name="T93" fmla="*/ 3 h 721"/>
                <a:gd name="T94" fmla="*/ 646 w 751"/>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1" h="721">
                  <a:moveTo>
                    <a:pt x="646" y="0"/>
                  </a:moveTo>
                  <a:lnTo>
                    <a:pt x="665" y="2"/>
                  </a:lnTo>
                  <a:lnTo>
                    <a:pt x="684" y="8"/>
                  </a:lnTo>
                  <a:lnTo>
                    <a:pt x="702" y="17"/>
                  </a:lnTo>
                  <a:lnTo>
                    <a:pt x="718" y="30"/>
                  </a:lnTo>
                  <a:lnTo>
                    <a:pt x="732" y="46"/>
                  </a:lnTo>
                  <a:lnTo>
                    <a:pt x="742" y="65"/>
                  </a:lnTo>
                  <a:lnTo>
                    <a:pt x="749" y="84"/>
                  </a:lnTo>
                  <a:lnTo>
                    <a:pt x="751" y="105"/>
                  </a:lnTo>
                  <a:lnTo>
                    <a:pt x="751" y="108"/>
                  </a:lnTo>
                  <a:lnTo>
                    <a:pt x="748" y="132"/>
                  </a:lnTo>
                  <a:lnTo>
                    <a:pt x="739" y="154"/>
                  </a:lnTo>
                  <a:lnTo>
                    <a:pt x="727" y="175"/>
                  </a:lnTo>
                  <a:lnTo>
                    <a:pt x="710" y="191"/>
                  </a:lnTo>
                  <a:lnTo>
                    <a:pt x="689" y="203"/>
                  </a:lnTo>
                  <a:lnTo>
                    <a:pt x="351" y="360"/>
                  </a:lnTo>
                  <a:lnTo>
                    <a:pt x="689" y="518"/>
                  </a:lnTo>
                  <a:lnTo>
                    <a:pt x="710" y="530"/>
                  </a:lnTo>
                  <a:lnTo>
                    <a:pt x="727" y="546"/>
                  </a:lnTo>
                  <a:lnTo>
                    <a:pt x="739" y="567"/>
                  </a:lnTo>
                  <a:lnTo>
                    <a:pt x="748" y="589"/>
                  </a:lnTo>
                  <a:lnTo>
                    <a:pt x="751" y="613"/>
                  </a:lnTo>
                  <a:lnTo>
                    <a:pt x="751" y="616"/>
                  </a:lnTo>
                  <a:lnTo>
                    <a:pt x="749" y="636"/>
                  </a:lnTo>
                  <a:lnTo>
                    <a:pt x="742" y="656"/>
                  </a:lnTo>
                  <a:lnTo>
                    <a:pt x="732" y="675"/>
                  </a:lnTo>
                  <a:lnTo>
                    <a:pt x="718" y="691"/>
                  </a:lnTo>
                  <a:lnTo>
                    <a:pt x="702" y="704"/>
                  </a:lnTo>
                  <a:lnTo>
                    <a:pt x="684" y="712"/>
                  </a:lnTo>
                  <a:lnTo>
                    <a:pt x="665" y="719"/>
                  </a:lnTo>
                  <a:lnTo>
                    <a:pt x="646" y="721"/>
                  </a:lnTo>
                  <a:lnTo>
                    <a:pt x="622" y="718"/>
                  </a:lnTo>
                  <a:lnTo>
                    <a:pt x="601" y="710"/>
                  </a:lnTo>
                  <a:lnTo>
                    <a:pt x="61" y="460"/>
                  </a:lnTo>
                  <a:lnTo>
                    <a:pt x="41" y="447"/>
                  </a:lnTo>
                  <a:lnTo>
                    <a:pt x="23" y="430"/>
                  </a:lnTo>
                  <a:lnTo>
                    <a:pt x="11" y="410"/>
                  </a:lnTo>
                  <a:lnTo>
                    <a:pt x="3" y="387"/>
                  </a:lnTo>
                  <a:lnTo>
                    <a:pt x="0" y="364"/>
                  </a:lnTo>
                  <a:lnTo>
                    <a:pt x="0" y="357"/>
                  </a:lnTo>
                  <a:lnTo>
                    <a:pt x="3" y="332"/>
                  </a:lnTo>
                  <a:lnTo>
                    <a:pt x="11" y="310"/>
                  </a:lnTo>
                  <a:lnTo>
                    <a:pt x="23" y="291"/>
                  </a:lnTo>
                  <a:lnTo>
                    <a:pt x="41" y="274"/>
                  </a:lnTo>
                  <a:lnTo>
                    <a:pt x="61" y="261"/>
                  </a:lnTo>
                  <a:lnTo>
                    <a:pt x="601" y="11"/>
                  </a:lnTo>
                  <a:lnTo>
                    <a:pt x="622" y="3"/>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45">
              <a:extLst>
                <a:ext uri="{FF2B5EF4-FFF2-40B4-BE49-F238E27FC236}">
                  <a16:creationId xmlns:a16="http://schemas.microsoft.com/office/drawing/2014/main" id="{87A49A71-E2BD-421A-BDDC-8899A9126399}"/>
                </a:ext>
              </a:extLst>
            </p:cNvPr>
            <p:cNvSpPr>
              <a:spLocks/>
            </p:cNvSpPr>
            <p:nvPr/>
          </p:nvSpPr>
          <p:spPr bwMode="auto">
            <a:xfrm>
              <a:off x="2173288" y="1689100"/>
              <a:ext cx="450850" cy="1041400"/>
            </a:xfrm>
            <a:custGeom>
              <a:avLst/>
              <a:gdLst>
                <a:gd name="T0" fmla="*/ 461 w 569"/>
                <a:gd name="T1" fmla="*/ 0 h 1313"/>
                <a:gd name="T2" fmla="*/ 464 w 569"/>
                <a:gd name="T3" fmla="*/ 0 h 1313"/>
                <a:gd name="T4" fmla="*/ 483 w 569"/>
                <a:gd name="T5" fmla="*/ 2 h 1313"/>
                <a:gd name="T6" fmla="*/ 502 w 569"/>
                <a:gd name="T7" fmla="*/ 8 h 1313"/>
                <a:gd name="T8" fmla="*/ 520 w 569"/>
                <a:gd name="T9" fmla="*/ 16 h 1313"/>
                <a:gd name="T10" fmla="*/ 535 w 569"/>
                <a:gd name="T11" fmla="*/ 28 h 1313"/>
                <a:gd name="T12" fmla="*/ 548 w 569"/>
                <a:gd name="T13" fmla="*/ 44 h 1313"/>
                <a:gd name="T14" fmla="*/ 558 w 569"/>
                <a:gd name="T15" fmla="*/ 61 h 1313"/>
                <a:gd name="T16" fmla="*/ 565 w 569"/>
                <a:gd name="T17" fmla="*/ 79 h 1313"/>
                <a:gd name="T18" fmla="*/ 569 w 569"/>
                <a:gd name="T19" fmla="*/ 99 h 1313"/>
                <a:gd name="T20" fmla="*/ 568 w 569"/>
                <a:gd name="T21" fmla="*/ 118 h 1313"/>
                <a:gd name="T22" fmla="*/ 564 w 569"/>
                <a:gd name="T23" fmla="*/ 137 h 1313"/>
                <a:gd name="T24" fmla="*/ 207 w 569"/>
                <a:gd name="T25" fmla="*/ 1241 h 1313"/>
                <a:gd name="T26" fmla="*/ 199 w 569"/>
                <a:gd name="T27" fmla="*/ 1261 h 1313"/>
                <a:gd name="T28" fmla="*/ 186 w 569"/>
                <a:gd name="T29" fmla="*/ 1278 h 1313"/>
                <a:gd name="T30" fmla="*/ 169 w 569"/>
                <a:gd name="T31" fmla="*/ 1293 h 1313"/>
                <a:gd name="T32" fmla="*/ 151 w 569"/>
                <a:gd name="T33" fmla="*/ 1304 h 1313"/>
                <a:gd name="T34" fmla="*/ 130 w 569"/>
                <a:gd name="T35" fmla="*/ 1311 h 1313"/>
                <a:gd name="T36" fmla="*/ 107 w 569"/>
                <a:gd name="T37" fmla="*/ 1313 h 1313"/>
                <a:gd name="T38" fmla="*/ 105 w 569"/>
                <a:gd name="T39" fmla="*/ 1313 h 1313"/>
                <a:gd name="T40" fmla="*/ 85 w 569"/>
                <a:gd name="T41" fmla="*/ 1311 h 1313"/>
                <a:gd name="T42" fmla="*/ 67 w 569"/>
                <a:gd name="T43" fmla="*/ 1306 h 1313"/>
                <a:gd name="T44" fmla="*/ 49 w 569"/>
                <a:gd name="T45" fmla="*/ 1297 h 1313"/>
                <a:gd name="T46" fmla="*/ 33 w 569"/>
                <a:gd name="T47" fmla="*/ 1284 h 1313"/>
                <a:gd name="T48" fmla="*/ 20 w 569"/>
                <a:gd name="T49" fmla="*/ 1270 h 1313"/>
                <a:gd name="T50" fmla="*/ 9 w 569"/>
                <a:gd name="T51" fmla="*/ 1253 h 1313"/>
                <a:gd name="T52" fmla="*/ 3 w 569"/>
                <a:gd name="T53" fmla="*/ 1234 h 1313"/>
                <a:gd name="T54" fmla="*/ 0 w 569"/>
                <a:gd name="T55" fmla="*/ 1215 h 1313"/>
                <a:gd name="T56" fmla="*/ 0 w 569"/>
                <a:gd name="T57" fmla="*/ 1196 h 1313"/>
                <a:gd name="T58" fmla="*/ 4 w 569"/>
                <a:gd name="T59" fmla="*/ 1176 h 1313"/>
                <a:gd name="T60" fmla="*/ 361 w 569"/>
                <a:gd name="T61" fmla="*/ 73 h 1313"/>
                <a:gd name="T62" fmla="*/ 370 w 569"/>
                <a:gd name="T63" fmla="*/ 53 h 1313"/>
                <a:gd name="T64" fmla="*/ 382 w 569"/>
                <a:gd name="T65" fmla="*/ 35 h 1313"/>
                <a:gd name="T66" fmla="*/ 399 w 569"/>
                <a:gd name="T67" fmla="*/ 20 h 1313"/>
                <a:gd name="T68" fmla="*/ 418 w 569"/>
                <a:gd name="T69" fmla="*/ 10 h 1313"/>
                <a:gd name="T70" fmla="*/ 438 w 569"/>
                <a:gd name="T71" fmla="*/ 3 h 1313"/>
                <a:gd name="T72" fmla="*/ 461 w 569"/>
                <a:gd name="T73"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9" h="1313">
                  <a:moveTo>
                    <a:pt x="461" y="0"/>
                  </a:moveTo>
                  <a:lnTo>
                    <a:pt x="464" y="0"/>
                  </a:lnTo>
                  <a:lnTo>
                    <a:pt x="483" y="2"/>
                  </a:lnTo>
                  <a:lnTo>
                    <a:pt x="502" y="8"/>
                  </a:lnTo>
                  <a:lnTo>
                    <a:pt x="520" y="16"/>
                  </a:lnTo>
                  <a:lnTo>
                    <a:pt x="535" y="28"/>
                  </a:lnTo>
                  <a:lnTo>
                    <a:pt x="548" y="44"/>
                  </a:lnTo>
                  <a:lnTo>
                    <a:pt x="558" y="61"/>
                  </a:lnTo>
                  <a:lnTo>
                    <a:pt x="565" y="79"/>
                  </a:lnTo>
                  <a:lnTo>
                    <a:pt x="569" y="99"/>
                  </a:lnTo>
                  <a:lnTo>
                    <a:pt x="568" y="118"/>
                  </a:lnTo>
                  <a:lnTo>
                    <a:pt x="564" y="137"/>
                  </a:lnTo>
                  <a:lnTo>
                    <a:pt x="207" y="1241"/>
                  </a:lnTo>
                  <a:lnTo>
                    <a:pt x="199" y="1261"/>
                  </a:lnTo>
                  <a:lnTo>
                    <a:pt x="186" y="1278"/>
                  </a:lnTo>
                  <a:lnTo>
                    <a:pt x="169" y="1293"/>
                  </a:lnTo>
                  <a:lnTo>
                    <a:pt x="151" y="1304"/>
                  </a:lnTo>
                  <a:lnTo>
                    <a:pt x="130" y="1311"/>
                  </a:lnTo>
                  <a:lnTo>
                    <a:pt x="107" y="1313"/>
                  </a:lnTo>
                  <a:lnTo>
                    <a:pt x="105" y="1313"/>
                  </a:lnTo>
                  <a:lnTo>
                    <a:pt x="85" y="1311"/>
                  </a:lnTo>
                  <a:lnTo>
                    <a:pt x="67" y="1306"/>
                  </a:lnTo>
                  <a:lnTo>
                    <a:pt x="49" y="1297"/>
                  </a:lnTo>
                  <a:lnTo>
                    <a:pt x="33" y="1284"/>
                  </a:lnTo>
                  <a:lnTo>
                    <a:pt x="20" y="1270"/>
                  </a:lnTo>
                  <a:lnTo>
                    <a:pt x="9" y="1253"/>
                  </a:lnTo>
                  <a:lnTo>
                    <a:pt x="3" y="1234"/>
                  </a:lnTo>
                  <a:lnTo>
                    <a:pt x="0" y="1215"/>
                  </a:lnTo>
                  <a:lnTo>
                    <a:pt x="0" y="1196"/>
                  </a:lnTo>
                  <a:lnTo>
                    <a:pt x="4" y="1176"/>
                  </a:lnTo>
                  <a:lnTo>
                    <a:pt x="361" y="73"/>
                  </a:lnTo>
                  <a:lnTo>
                    <a:pt x="370" y="53"/>
                  </a:lnTo>
                  <a:lnTo>
                    <a:pt x="382" y="35"/>
                  </a:lnTo>
                  <a:lnTo>
                    <a:pt x="399" y="20"/>
                  </a:lnTo>
                  <a:lnTo>
                    <a:pt x="418" y="10"/>
                  </a:lnTo>
                  <a:lnTo>
                    <a:pt x="438" y="3"/>
                  </a:lnTo>
                  <a:lnTo>
                    <a:pt x="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46">
              <a:extLst>
                <a:ext uri="{FF2B5EF4-FFF2-40B4-BE49-F238E27FC236}">
                  <a16:creationId xmlns:a16="http://schemas.microsoft.com/office/drawing/2014/main" id="{7B658B58-0850-415E-9748-DD4803BA56A0}"/>
                </a:ext>
              </a:extLst>
            </p:cNvPr>
            <p:cNvSpPr>
              <a:spLocks/>
            </p:cNvSpPr>
            <p:nvPr/>
          </p:nvSpPr>
          <p:spPr bwMode="auto">
            <a:xfrm>
              <a:off x="2611438" y="1927225"/>
              <a:ext cx="595313" cy="571500"/>
            </a:xfrm>
            <a:custGeom>
              <a:avLst/>
              <a:gdLst>
                <a:gd name="T0" fmla="*/ 105 w 750"/>
                <a:gd name="T1" fmla="*/ 0 h 721"/>
                <a:gd name="T2" fmla="*/ 128 w 750"/>
                <a:gd name="T3" fmla="*/ 3 h 721"/>
                <a:gd name="T4" fmla="*/ 149 w 750"/>
                <a:gd name="T5" fmla="*/ 11 h 721"/>
                <a:gd name="T6" fmla="*/ 690 w 750"/>
                <a:gd name="T7" fmla="*/ 261 h 721"/>
                <a:gd name="T8" fmla="*/ 710 w 750"/>
                <a:gd name="T9" fmla="*/ 274 h 721"/>
                <a:gd name="T10" fmla="*/ 727 w 750"/>
                <a:gd name="T11" fmla="*/ 291 h 721"/>
                <a:gd name="T12" fmla="*/ 740 w 750"/>
                <a:gd name="T13" fmla="*/ 310 h 721"/>
                <a:gd name="T14" fmla="*/ 747 w 750"/>
                <a:gd name="T15" fmla="*/ 332 h 721"/>
                <a:gd name="T16" fmla="*/ 750 w 750"/>
                <a:gd name="T17" fmla="*/ 357 h 721"/>
                <a:gd name="T18" fmla="*/ 750 w 750"/>
                <a:gd name="T19" fmla="*/ 364 h 721"/>
                <a:gd name="T20" fmla="*/ 747 w 750"/>
                <a:gd name="T21" fmla="*/ 389 h 721"/>
                <a:gd name="T22" fmla="*/ 740 w 750"/>
                <a:gd name="T23" fmla="*/ 410 h 721"/>
                <a:gd name="T24" fmla="*/ 727 w 750"/>
                <a:gd name="T25" fmla="*/ 430 h 721"/>
                <a:gd name="T26" fmla="*/ 710 w 750"/>
                <a:gd name="T27" fmla="*/ 447 h 721"/>
                <a:gd name="T28" fmla="*/ 690 w 750"/>
                <a:gd name="T29" fmla="*/ 460 h 721"/>
                <a:gd name="T30" fmla="*/ 149 w 750"/>
                <a:gd name="T31" fmla="*/ 710 h 721"/>
                <a:gd name="T32" fmla="*/ 128 w 750"/>
                <a:gd name="T33" fmla="*/ 718 h 721"/>
                <a:gd name="T34" fmla="*/ 105 w 750"/>
                <a:gd name="T35" fmla="*/ 721 h 721"/>
                <a:gd name="T36" fmla="*/ 85 w 750"/>
                <a:gd name="T37" fmla="*/ 719 h 721"/>
                <a:gd name="T38" fmla="*/ 67 w 750"/>
                <a:gd name="T39" fmla="*/ 712 h 721"/>
                <a:gd name="T40" fmla="*/ 48 w 750"/>
                <a:gd name="T41" fmla="*/ 704 h 721"/>
                <a:gd name="T42" fmla="*/ 32 w 750"/>
                <a:gd name="T43" fmla="*/ 691 h 721"/>
                <a:gd name="T44" fmla="*/ 19 w 750"/>
                <a:gd name="T45" fmla="*/ 675 h 721"/>
                <a:gd name="T46" fmla="*/ 9 w 750"/>
                <a:gd name="T47" fmla="*/ 656 h 721"/>
                <a:gd name="T48" fmla="*/ 2 w 750"/>
                <a:gd name="T49" fmla="*/ 636 h 721"/>
                <a:gd name="T50" fmla="*/ 0 w 750"/>
                <a:gd name="T51" fmla="*/ 616 h 721"/>
                <a:gd name="T52" fmla="*/ 0 w 750"/>
                <a:gd name="T53" fmla="*/ 613 h 721"/>
                <a:gd name="T54" fmla="*/ 2 w 750"/>
                <a:gd name="T55" fmla="*/ 589 h 721"/>
                <a:gd name="T56" fmla="*/ 11 w 750"/>
                <a:gd name="T57" fmla="*/ 567 h 721"/>
                <a:gd name="T58" fmla="*/ 24 w 750"/>
                <a:gd name="T59" fmla="*/ 546 h 721"/>
                <a:gd name="T60" fmla="*/ 40 w 750"/>
                <a:gd name="T61" fmla="*/ 530 h 721"/>
                <a:gd name="T62" fmla="*/ 60 w 750"/>
                <a:gd name="T63" fmla="*/ 518 h 721"/>
                <a:gd name="T64" fmla="*/ 399 w 750"/>
                <a:gd name="T65" fmla="*/ 360 h 721"/>
                <a:gd name="T66" fmla="*/ 60 w 750"/>
                <a:gd name="T67" fmla="*/ 203 h 721"/>
                <a:gd name="T68" fmla="*/ 40 w 750"/>
                <a:gd name="T69" fmla="*/ 191 h 721"/>
                <a:gd name="T70" fmla="*/ 24 w 750"/>
                <a:gd name="T71" fmla="*/ 175 h 721"/>
                <a:gd name="T72" fmla="*/ 11 w 750"/>
                <a:gd name="T73" fmla="*/ 154 h 721"/>
                <a:gd name="T74" fmla="*/ 2 w 750"/>
                <a:gd name="T75" fmla="*/ 132 h 721"/>
                <a:gd name="T76" fmla="*/ 0 w 750"/>
                <a:gd name="T77" fmla="*/ 108 h 721"/>
                <a:gd name="T78" fmla="*/ 0 w 750"/>
                <a:gd name="T79" fmla="*/ 105 h 721"/>
                <a:gd name="T80" fmla="*/ 2 w 750"/>
                <a:gd name="T81" fmla="*/ 84 h 721"/>
                <a:gd name="T82" fmla="*/ 9 w 750"/>
                <a:gd name="T83" fmla="*/ 65 h 721"/>
                <a:gd name="T84" fmla="*/ 19 w 750"/>
                <a:gd name="T85" fmla="*/ 46 h 721"/>
                <a:gd name="T86" fmla="*/ 32 w 750"/>
                <a:gd name="T87" fmla="*/ 30 h 721"/>
                <a:gd name="T88" fmla="*/ 48 w 750"/>
                <a:gd name="T89" fmla="*/ 17 h 721"/>
                <a:gd name="T90" fmla="*/ 67 w 750"/>
                <a:gd name="T91" fmla="*/ 8 h 721"/>
                <a:gd name="T92" fmla="*/ 85 w 750"/>
                <a:gd name="T93" fmla="*/ 2 h 721"/>
                <a:gd name="T94" fmla="*/ 105 w 750"/>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0" h="721">
                  <a:moveTo>
                    <a:pt x="105" y="0"/>
                  </a:moveTo>
                  <a:lnTo>
                    <a:pt x="128" y="3"/>
                  </a:lnTo>
                  <a:lnTo>
                    <a:pt x="149" y="11"/>
                  </a:lnTo>
                  <a:lnTo>
                    <a:pt x="690" y="261"/>
                  </a:lnTo>
                  <a:lnTo>
                    <a:pt x="710" y="274"/>
                  </a:lnTo>
                  <a:lnTo>
                    <a:pt x="727" y="291"/>
                  </a:lnTo>
                  <a:lnTo>
                    <a:pt x="740" y="310"/>
                  </a:lnTo>
                  <a:lnTo>
                    <a:pt x="747" y="332"/>
                  </a:lnTo>
                  <a:lnTo>
                    <a:pt x="750" y="357"/>
                  </a:lnTo>
                  <a:lnTo>
                    <a:pt x="750" y="364"/>
                  </a:lnTo>
                  <a:lnTo>
                    <a:pt x="747" y="389"/>
                  </a:lnTo>
                  <a:lnTo>
                    <a:pt x="740" y="410"/>
                  </a:lnTo>
                  <a:lnTo>
                    <a:pt x="727" y="430"/>
                  </a:lnTo>
                  <a:lnTo>
                    <a:pt x="710" y="447"/>
                  </a:lnTo>
                  <a:lnTo>
                    <a:pt x="690" y="460"/>
                  </a:lnTo>
                  <a:lnTo>
                    <a:pt x="149" y="710"/>
                  </a:lnTo>
                  <a:lnTo>
                    <a:pt x="128" y="718"/>
                  </a:lnTo>
                  <a:lnTo>
                    <a:pt x="105" y="721"/>
                  </a:lnTo>
                  <a:lnTo>
                    <a:pt x="85" y="719"/>
                  </a:lnTo>
                  <a:lnTo>
                    <a:pt x="67" y="712"/>
                  </a:lnTo>
                  <a:lnTo>
                    <a:pt x="48" y="704"/>
                  </a:lnTo>
                  <a:lnTo>
                    <a:pt x="32" y="691"/>
                  </a:lnTo>
                  <a:lnTo>
                    <a:pt x="19" y="675"/>
                  </a:lnTo>
                  <a:lnTo>
                    <a:pt x="9" y="656"/>
                  </a:lnTo>
                  <a:lnTo>
                    <a:pt x="2" y="636"/>
                  </a:lnTo>
                  <a:lnTo>
                    <a:pt x="0" y="616"/>
                  </a:lnTo>
                  <a:lnTo>
                    <a:pt x="0" y="613"/>
                  </a:lnTo>
                  <a:lnTo>
                    <a:pt x="2" y="589"/>
                  </a:lnTo>
                  <a:lnTo>
                    <a:pt x="11" y="567"/>
                  </a:lnTo>
                  <a:lnTo>
                    <a:pt x="24" y="546"/>
                  </a:lnTo>
                  <a:lnTo>
                    <a:pt x="40" y="530"/>
                  </a:lnTo>
                  <a:lnTo>
                    <a:pt x="60" y="518"/>
                  </a:lnTo>
                  <a:lnTo>
                    <a:pt x="399" y="360"/>
                  </a:lnTo>
                  <a:lnTo>
                    <a:pt x="60" y="203"/>
                  </a:lnTo>
                  <a:lnTo>
                    <a:pt x="40" y="191"/>
                  </a:lnTo>
                  <a:lnTo>
                    <a:pt x="24" y="175"/>
                  </a:lnTo>
                  <a:lnTo>
                    <a:pt x="11" y="154"/>
                  </a:lnTo>
                  <a:lnTo>
                    <a:pt x="2" y="132"/>
                  </a:lnTo>
                  <a:lnTo>
                    <a:pt x="0" y="108"/>
                  </a:lnTo>
                  <a:lnTo>
                    <a:pt x="0" y="105"/>
                  </a:lnTo>
                  <a:lnTo>
                    <a:pt x="2" y="84"/>
                  </a:lnTo>
                  <a:lnTo>
                    <a:pt x="9" y="65"/>
                  </a:lnTo>
                  <a:lnTo>
                    <a:pt x="19" y="46"/>
                  </a:lnTo>
                  <a:lnTo>
                    <a:pt x="32" y="30"/>
                  </a:lnTo>
                  <a:lnTo>
                    <a:pt x="48" y="17"/>
                  </a:lnTo>
                  <a:lnTo>
                    <a:pt x="67" y="8"/>
                  </a:lnTo>
                  <a:lnTo>
                    <a:pt x="8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8" name="TextBox 7">
            <a:extLst>
              <a:ext uri="{FF2B5EF4-FFF2-40B4-BE49-F238E27FC236}">
                <a16:creationId xmlns:a16="http://schemas.microsoft.com/office/drawing/2014/main" id="{20D46ACD-024B-440A-9248-6B774B06F862}"/>
              </a:ext>
            </a:extLst>
          </p:cNvPr>
          <p:cNvSpPr txBox="1"/>
          <p:nvPr/>
        </p:nvSpPr>
        <p:spPr>
          <a:xfrm>
            <a:off x="2133600" y="5287715"/>
            <a:ext cx="1943100" cy="646331"/>
          </a:xfrm>
          <a:prstGeom prst="rect">
            <a:avLst/>
          </a:prstGeom>
          <a:noFill/>
        </p:spPr>
        <p:txBody>
          <a:bodyPr wrap="square" rtlCol="0">
            <a:spAutoFit/>
          </a:bodyPr>
          <a:lstStyle/>
          <a:p>
            <a:r>
              <a:rPr lang="en-US" dirty="0"/>
              <a:t>Exercise code:</a:t>
            </a:r>
          </a:p>
          <a:p>
            <a:r>
              <a:rPr lang="en-US" dirty="0"/>
              <a:t>- </a:t>
            </a:r>
          </a:p>
        </p:txBody>
      </p:sp>
    </p:spTree>
    <p:extLst>
      <p:ext uri="{BB962C8B-B14F-4D97-AF65-F5344CB8AC3E}">
        <p14:creationId xmlns:p14="http://schemas.microsoft.com/office/powerpoint/2010/main" val="164642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set selection concept illustration Free Vector">
            <a:extLst>
              <a:ext uri="{FF2B5EF4-FFF2-40B4-BE49-F238E27FC236}">
                <a16:creationId xmlns:a16="http://schemas.microsoft.com/office/drawing/2014/main" id="{13E92A28-43C2-4B8E-AA3C-B43AC588D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366" y="377349"/>
            <a:ext cx="2981325" cy="29813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Layouts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r>
              <a:rPr lang="en-US" b="1" dirty="0"/>
              <a:t>Vertical Layout and Horizontal Layout</a:t>
            </a:r>
          </a:p>
          <a:p>
            <a:pPr marL="285750" indent="-285750" algn="just">
              <a:buFont typeface="Arial" panose="020B0604020202020204" pitchFamily="34" charset="0"/>
              <a:buChar char="•"/>
            </a:pPr>
            <a:r>
              <a:rPr lang="en-US" b="0" i="0" dirty="0">
                <a:effectLst/>
              </a:rPr>
              <a:t>Simple way to align multiple controls vertically or horizontally.</a:t>
            </a:r>
          </a:p>
          <a:p>
            <a:pPr marL="285750" indent="-285750" algn="just">
              <a:buFont typeface="Arial" panose="020B0604020202020204" pitchFamily="34" charset="0"/>
              <a:buChar char="•"/>
            </a:pPr>
            <a:r>
              <a:rPr lang="en-US" b="0" i="0" dirty="0">
                <a:effectLst/>
              </a:rPr>
              <a:t>Content controls within the layout.</a:t>
            </a:r>
          </a:p>
          <a:p>
            <a:pPr marL="285750" indent="-285750" algn="just">
              <a:buFont typeface="Arial" panose="020B0604020202020204" pitchFamily="34" charset="0"/>
              <a:buChar char="•"/>
            </a:pPr>
            <a:r>
              <a:rPr lang="en-US" b="0" i="0" dirty="0">
                <a:effectLst/>
              </a:rPr>
              <a:t>All controls inside are not enabled automatically.</a:t>
            </a:r>
          </a:p>
          <a:p>
            <a:pPr marL="285750" indent="-285750" algn="just">
              <a:buFont typeface="Arial" panose="020B0604020202020204" pitchFamily="34" charset="0"/>
              <a:buChar char="•"/>
            </a:pPr>
            <a:r>
              <a:rPr lang="en-US" b="0" i="0" dirty="0">
                <a:effectLst/>
              </a:rPr>
              <a:t>Content width is used as default width.</a:t>
            </a:r>
          </a:p>
          <a:p>
            <a:pPr marL="285750" indent="-285750" algn="just">
              <a:buFont typeface="Arial" panose="020B0604020202020204" pitchFamily="34" charset="0"/>
              <a:buChar char="•"/>
            </a:pPr>
            <a:r>
              <a:rPr lang="en-US" b="0" i="0" dirty="0">
                <a:effectLst/>
              </a:rPr>
              <a:t>There is no default scrolling inside the layouts.</a:t>
            </a:r>
          </a:p>
        </p:txBody>
      </p:sp>
      <p:grpSp>
        <p:nvGrpSpPr>
          <p:cNvPr id="14" name="Group 13">
            <a:extLst>
              <a:ext uri="{FF2B5EF4-FFF2-40B4-BE49-F238E27FC236}">
                <a16:creationId xmlns:a16="http://schemas.microsoft.com/office/drawing/2014/main" id="{A4ACA5FC-A81B-4DED-9082-929FCB13C5BD}"/>
              </a:ext>
            </a:extLst>
          </p:cNvPr>
          <p:cNvGrpSpPr/>
          <p:nvPr/>
        </p:nvGrpSpPr>
        <p:grpSpPr>
          <a:xfrm>
            <a:off x="947736" y="3219818"/>
            <a:ext cx="3883359" cy="2580907"/>
            <a:chOff x="947736" y="3219818"/>
            <a:chExt cx="3883359" cy="2580907"/>
          </a:xfrm>
        </p:grpSpPr>
        <p:sp>
          <p:nvSpPr>
            <p:cNvPr id="5" name="Rectangle 4">
              <a:extLst>
                <a:ext uri="{FF2B5EF4-FFF2-40B4-BE49-F238E27FC236}">
                  <a16:creationId xmlns:a16="http://schemas.microsoft.com/office/drawing/2014/main" id="{0654CE6D-A373-463E-960B-1E225A79082B}"/>
                </a:ext>
              </a:extLst>
            </p:cNvPr>
            <p:cNvSpPr/>
            <p:nvPr/>
          </p:nvSpPr>
          <p:spPr>
            <a:xfrm>
              <a:off x="947736" y="3219818"/>
              <a:ext cx="3883359" cy="258090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586CD58-2D24-4F20-B8AA-0D097DEF5891}"/>
                </a:ext>
              </a:extLst>
            </p:cNvPr>
            <p:cNvSpPr/>
            <p:nvPr/>
          </p:nvSpPr>
          <p:spPr>
            <a:xfrm>
              <a:off x="1133475" y="3429000"/>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1</a:t>
              </a:r>
            </a:p>
          </p:txBody>
        </p:sp>
        <p:sp>
          <p:nvSpPr>
            <p:cNvPr id="8" name="Rectangle 7">
              <a:extLst>
                <a:ext uri="{FF2B5EF4-FFF2-40B4-BE49-F238E27FC236}">
                  <a16:creationId xmlns:a16="http://schemas.microsoft.com/office/drawing/2014/main" id="{7BBB42DA-8513-4285-8CD4-CC49371077D5}"/>
                </a:ext>
              </a:extLst>
            </p:cNvPr>
            <p:cNvSpPr/>
            <p:nvPr/>
          </p:nvSpPr>
          <p:spPr>
            <a:xfrm>
              <a:off x="1147762" y="4013453"/>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2</a:t>
              </a:r>
            </a:p>
          </p:txBody>
        </p:sp>
        <p:sp>
          <p:nvSpPr>
            <p:cNvPr id="9" name="Rectangle 8">
              <a:extLst>
                <a:ext uri="{FF2B5EF4-FFF2-40B4-BE49-F238E27FC236}">
                  <a16:creationId xmlns:a16="http://schemas.microsoft.com/office/drawing/2014/main" id="{557F28DC-AE31-4956-8A7D-7106DD19FACE}"/>
                </a:ext>
              </a:extLst>
            </p:cNvPr>
            <p:cNvSpPr/>
            <p:nvPr/>
          </p:nvSpPr>
          <p:spPr>
            <a:xfrm>
              <a:off x="1147762" y="4602668"/>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3</a:t>
              </a:r>
            </a:p>
          </p:txBody>
        </p:sp>
        <p:sp>
          <p:nvSpPr>
            <p:cNvPr id="10" name="Rectangle 9">
              <a:extLst>
                <a:ext uri="{FF2B5EF4-FFF2-40B4-BE49-F238E27FC236}">
                  <a16:creationId xmlns:a16="http://schemas.microsoft.com/office/drawing/2014/main" id="{2435639C-911F-44E3-8DD3-7CF97D0E637E}"/>
                </a:ext>
              </a:extLst>
            </p:cNvPr>
            <p:cNvSpPr/>
            <p:nvPr/>
          </p:nvSpPr>
          <p:spPr>
            <a:xfrm>
              <a:off x="1147762" y="5191883"/>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4</a:t>
              </a:r>
            </a:p>
          </p:txBody>
        </p:sp>
      </p:grpSp>
      <p:sp>
        <p:nvSpPr>
          <p:cNvPr id="11" name="TextBox 10">
            <a:extLst>
              <a:ext uri="{FF2B5EF4-FFF2-40B4-BE49-F238E27FC236}">
                <a16:creationId xmlns:a16="http://schemas.microsoft.com/office/drawing/2014/main" id="{2974CCD9-0931-45EE-913D-A031038E9397}"/>
              </a:ext>
            </a:extLst>
          </p:cNvPr>
          <p:cNvSpPr txBox="1"/>
          <p:nvPr/>
        </p:nvSpPr>
        <p:spPr>
          <a:xfrm>
            <a:off x="2076448" y="5843979"/>
            <a:ext cx="1695450" cy="369332"/>
          </a:xfrm>
          <a:prstGeom prst="rect">
            <a:avLst/>
          </a:prstGeom>
          <a:noFill/>
        </p:spPr>
        <p:txBody>
          <a:bodyPr wrap="square" rtlCol="0">
            <a:spAutoFit/>
          </a:bodyPr>
          <a:lstStyle/>
          <a:p>
            <a:r>
              <a:rPr lang="en-US" dirty="0"/>
              <a:t>Vertical Layout</a:t>
            </a:r>
          </a:p>
        </p:txBody>
      </p:sp>
      <p:sp>
        <p:nvSpPr>
          <p:cNvPr id="12" name="Rectangle 11">
            <a:extLst>
              <a:ext uri="{FF2B5EF4-FFF2-40B4-BE49-F238E27FC236}">
                <a16:creationId xmlns:a16="http://schemas.microsoft.com/office/drawing/2014/main" id="{F1810FF5-E403-44D8-B670-59BA45C0AF91}"/>
              </a:ext>
            </a:extLst>
          </p:cNvPr>
          <p:cNvSpPr/>
          <p:nvPr/>
        </p:nvSpPr>
        <p:spPr>
          <a:xfrm>
            <a:off x="5534082" y="3219818"/>
            <a:ext cx="5710182" cy="12273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105C6E-539F-4850-A1D0-B3AC284E494C}"/>
              </a:ext>
            </a:extLst>
          </p:cNvPr>
          <p:cNvSpPr/>
          <p:nvPr/>
        </p:nvSpPr>
        <p:spPr>
          <a:xfrm>
            <a:off x="5756421" y="3629077"/>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1</a:t>
            </a:r>
          </a:p>
        </p:txBody>
      </p:sp>
      <p:sp>
        <p:nvSpPr>
          <p:cNvPr id="16" name="Rectangle 15">
            <a:extLst>
              <a:ext uri="{FF2B5EF4-FFF2-40B4-BE49-F238E27FC236}">
                <a16:creationId xmlns:a16="http://schemas.microsoft.com/office/drawing/2014/main" id="{99728204-857A-4ABB-A411-BBD151855A5A}"/>
              </a:ext>
            </a:extLst>
          </p:cNvPr>
          <p:cNvSpPr/>
          <p:nvPr/>
        </p:nvSpPr>
        <p:spPr>
          <a:xfrm>
            <a:off x="7601888" y="3624314"/>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2</a:t>
            </a:r>
          </a:p>
        </p:txBody>
      </p:sp>
      <p:sp>
        <p:nvSpPr>
          <p:cNvPr id="17" name="Rectangle 16">
            <a:extLst>
              <a:ext uri="{FF2B5EF4-FFF2-40B4-BE49-F238E27FC236}">
                <a16:creationId xmlns:a16="http://schemas.microsoft.com/office/drawing/2014/main" id="{E46A5349-9E0C-4B94-A0AA-EF21C4AEFAE3}"/>
              </a:ext>
            </a:extLst>
          </p:cNvPr>
          <p:cNvSpPr/>
          <p:nvPr/>
        </p:nvSpPr>
        <p:spPr>
          <a:xfrm>
            <a:off x="9447355" y="3630948"/>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3</a:t>
            </a:r>
          </a:p>
        </p:txBody>
      </p:sp>
      <p:sp>
        <p:nvSpPr>
          <p:cNvPr id="19" name="TextBox 18">
            <a:extLst>
              <a:ext uri="{FF2B5EF4-FFF2-40B4-BE49-F238E27FC236}">
                <a16:creationId xmlns:a16="http://schemas.microsoft.com/office/drawing/2014/main" id="{982180C5-7D2E-4BCF-BCC1-59C4C3E93422}"/>
              </a:ext>
            </a:extLst>
          </p:cNvPr>
          <p:cNvSpPr txBox="1"/>
          <p:nvPr/>
        </p:nvSpPr>
        <p:spPr>
          <a:xfrm>
            <a:off x="7527336" y="4527030"/>
            <a:ext cx="2252313" cy="371475"/>
          </a:xfrm>
          <a:prstGeom prst="rect">
            <a:avLst/>
          </a:prstGeom>
          <a:noFill/>
        </p:spPr>
        <p:txBody>
          <a:bodyPr wrap="square" rtlCol="0">
            <a:spAutoFit/>
          </a:bodyPr>
          <a:lstStyle/>
          <a:p>
            <a:r>
              <a:rPr lang="en-US" dirty="0"/>
              <a:t>Horizontal Layout</a:t>
            </a:r>
          </a:p>
        </p:txBody>
      </p:sp>
    </p:spTree>
    <p:extLst>
      <p:ext uri="{BB962C8B-B14F-4D97-AF65-F5344CB8AC3E}">
        <p14:creationId xmlns:p14="http://schemas.microsoft.com/office/powerpoint/2010/main" val="4022003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sset selection concept illustration Free Vector">
            <a:extLst>
              <a:ext uri="{FF2B5EF4-FFF2-40B4-BE49-F238E27FC236}">
                <a16:creationId xmlns:a16="http://schemas.microsoft.com/office/drawing/2014/main" id="{DAFBA8A4-60AC-46B1-AF82-FD72FDC1D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002" y="1015846"/>
            <a:ext cx="2867025" cy="28670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FlexBox Layout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5" y="899721"/>
            <a:ext cx="861023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FlexBox control builds the container for a flexible box layout.</a:t>
            </a:r>
          </a:p>
          <a:p>
            <a:pPr marL="285750" indent="-285750" algn="just">
              <a:buFont typeface="Arial" panose="020B0604020202020204" pitchFamily="34" charset="0"/>
              <a:buChar char="•"/>
            </a:pPr>
            <a:r>
              <a:rPr lang="en-US" b="0" i="0" dirty="0">
                <a:effectLst/>
              </a:rPr>
              <a:t>justify-content, direction can be used to align the content</a:t>
            </a:r>
          </a:p>
          <a:p>
            <a:pPr marL="285750" indent="-285750" algn="just">
              <a:buFont typeface="Arial" panose="020B0604020202020204" pitchFamily="34" charset="0"/>
              <a:buChar char="•"/>
            </a:pPr>
            <a:r>
              <a:rPr lang="en-US" b="0" i="0" dirty="0">
                <a:effectLst/>
              </a:rPr>
              <a:t>Based on the renderType the flexbox is wrapped in a div or li or ul.</a:t>
            </a:r>
          </a:p>
          <a:p>
            <a:pPr marL="285750" indent="-285750" algn="just">
              <a:buFont typeface="Arial" panose="020B0604020202020204" pitchFamily="34" charset="0"/>
              <a:buChar char="•"/>
            </a:pPr>
            <a:r>
              <a:rPr lang="en-US" b="0" i="0" dirty="0">
                <a:effectLst/>
              </a:rPr>
              <a:t>FlexItemData Holds layout data for a FlexBox / HBox / VBox.</a:t>
            </a:r>
          </a:p>
          <a:p>
            <a:pPr marL="285750" indent="-285750" algn="just">
              <a:buFont typeface="Arial" panose="020B0604020202020204" pitchFamily="34" charset="0"/>
              <a:buChar char="•"/>
            </a:pPr>
            <a:r>
              <a:rPr lang="en-US" b="1" i="0" dirty="0">
                <a:effectLst/>
              </a:rPr>
              <a:t>VBox: </a:t>
            </a:r>
            <a:r>
              <a:rPr lang="en-US" b="0" i="0" dirty="0">
                <a:effectLst/>
              </a:rPr>
              <a:t>The VBox control builds the container for a vertical flexible box layout. </a:t>
            </a:r>
          </a:p>
          <a:p>
            <a:pPr marL="285750" indent="-285750" algn="just">
              <a:buFont typeface="Arial" panose="020B0604020202020204" pitchFamily="34" charset="0"/>
              <a:buChar char="•"/>
            </a:pPr>
            <a:r>
              <a:rPr lang="en-US" b="1" i="0" dirty="0">
                <a:effectLst/>
              </a:rPr>
              <a:t>HBox: </a:t>
            </a:r>
            <a:r>
              <a:rPr lang="en-US" b="0" i="0" dirty="0">
                <a:effectLst/>
              </a:rPr>
              <a:t>The HBox control builds the container for a horizontal flexible box layout. </a:t>
            </a:r>
          </a:p>
          <a:p>
            <a:pPr marL="285750" indent="-285750" algn="just">
              <a:buFont typeface="Arial" panose="020B0604020202020204" pitchFamily="34" charset="0"/>
              <a:buChar char="•"/>
            </a:pPr>
            <a:r>
              <a:rPr lang="en-US" b="0" i="0" dirty="0">
                <a:effectLst/>
              </a:rPr>
              <a:t>VBox &amp; HBox are a convenience control, as they are just a specialized FlexBox control.</a:t>
            </a:r>
          </a:p>
          <a:p>
            <a:pPr marL="285750" indent="-285750" algn="just">
              <a:buFont typeface="Arial" panose="020B0604020202020204" pitchFamily="34" charset="0"/>
              <a:buChar char="•"/>
            </a:pPr>
            <a:endParaRPr lang="en-US" dirty="0"/>
          </a:p>
          <a:p>
            <a:pPr algn="just"/>
            <a:r>
              <a:rPr lang="en-US" b="0" i="0" dirty="0">
                <a:effectLst/>
              </a:rPr>
              <a:t>You can learn more about layout on SAP UI5 SDK</a:t>
            </a:r>
          </a:p>
          <a:p>
            <a:pPr marL="285750" indent="-285750">
              <a:buFont typeface="Arial" panose="020B0604020202020204" pitchFamily="34" charset="0"/>
              <a:buChar char="•"/>
            </a:pPr>
            <a:endParaRPr lang="en-US" dirty="0"/>
          </a:p>
        </p:txBody>
      </p:sp>
      <p:cxnSp>
        <p:nvCxnSpPr>
          <p:cNvPr id="8" name="Straight Connector 7">
            <a:extLst>
              <a:ext uri="{FF2B5EF4-FFF2-40B4-BE49-F238E27FC236}">
                <a16:creationId xmlns:a16="http://schemas.microsoft.com/office/drawing/2014/main" id="{0F7B0D67-560A-44EF-9480-815C48411A02}"/>
              </a:ext>
            </a:extLst>
          </p:cNvPr>
          <p:cNvCxnSpPr/>
          <p:nvPr/>
        </p:nvCxnSpPr>
        <p:spPr>
          <a:xfrm>
            <a:off x="342900" y="4533900"/>
            <a:ext cx="91630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2A7AA35-FA17-4DA1-9197-7E9972F95849}"/>
              </a:ext>
            </a:extLst>
          </p:cNvPr>
          <p:cNvGrpSpPr/>
          <p:nvPr/>
        </p:nvGrpSpPr>
        <p:grpSpPr>
          <a:xfrm>
            <a:off x="630175" y="4937954"/>
            <a:ext cx="1227199" cy="921802"/>
            <a:chOff x="9801225" y="6884988"/>
            <a:chExt cx="2376488" cy="1822450"/>
          </a:xfrm>
          <a:solidFill>
            <a:srgbClr val="00B050"/>
          </a:solidFill>
        </p:grpSpPr>
        <p:sp>
          <p:nvSpPr>
            <p:cNvPr id="15" name="Freeform 24">
              <a:extLst>
                <a:ext uri="{FF2B5EF4-FFF2-40B4-BE49-F238E27FC236}">
                  <a16:creationId xmlns:a16="http://schemas.microsoft.com/office/drawing/2014/main" id="{86E88F17-CB77-4284-A7C7-136125F199E5}"/>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 name="Freeform 25">
              <a:extLst>
                <a:ext uri="{FF2B5EF4-FFF2-40B4-BE49-F238E27FC236}">
                  <a16:creationId xmlns:a16="http://schemas.microsoft.com/office/drawing/2014/main" id="{A5913D79-FDCD-403E-829C-8B55D124533F}"/>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7" name="Freeform 26">
              <a:extLst>
                <a:ext uri="{FF2B5EF4-FFF2-40B4-BE49-F238E27FC236}">
                  <a16:creationId xmlns:a16="http://schemas.microsoft.com/office/drawing/2014/main" id="{D27262D9-2C99-4C9C-B1DC-5D80C7C8DA6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9" name="TextBox 8">
            <a:extLst>
              <a:ext uri="{FF2B5EF4-FFF2-40B4-BE49-F238E27FC236}">
                <a16:creationId xmlns:a16="http://schemas.microsoft.com/office/drawing/2014/main" id="{7A785DDD-6231-42B1-A891-C06BFF214B61}"/>
              </a:ext>
            </a:extLst>
          </p:cNvPr>
          <p:cNvSpPr txBox="1"/>
          <p:nvPr/>
        </p:nvSpPr>
        <p:spPr>
          <a:xfrm>
            <a:off x="2218073" y="4810125"/>
            <a:ext cx="1885950" cy="374804"/>
          </a:xfrm>
          <a:prstGeom prst="rect">
            <a:avLst/>
          </a:prstGeom>
          <a:noFill/>
        </p:spPr>
        <p:txBody>
          <a:bodyPr wrap="square" rtlCol="0">
            <a:spAutoFit/>
          </a:bodyPr>
          <a:lstStyle/>
          <a:p>
            <a:r>
              <a:rPr lang="en-US" dirty="0"/>
              <a:t>Exercise Code:</a:t>
            </a:r>
          </a:p>
        </p:txBody>
      </p:sp>
    </p:spTree>
    <p:extLst>
      <p:ext uri="{BB962C8B-B14F-4D97-AF65-F5344CB8AC3E}">
        <p14:creationId xmlns:p14="http://schemas.microsoft.com/office/powerpoint/2010/main" val="232996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TextBox 5">
            <a:extLst>
              <a:ext uri="{FF2B5EF4-FFF2-40B4-BE49-F238E27FC236}">
                <a16:creationId xmlns:a16="http://schemas.microsoft.com/office/drawing/2014/main" id="{F0FDF728-A2E7-4D40-8709-759F38D4101C}"/>
              </a:ext>
            </a:extLst>
          </p:cNvPr>
          <p:cNvSpPr txBox="1"/>
          <p:nvPr/>
        </p:nvSpPr>
        <p:spPr>
          <a:xfrm>
            <a:off x="7109877" y="3649956"/>
            <a:ext cx="4629150" cy="1754326"/>
          </a:xfrm>
          <a:prstGeom prst="rect">
            <a:avLst/>
          </a:prstGeom>
          <a:noFill/>
        </p:spPr>
        <p:txBody>
          <a:bodyPr wrap="square" rtlCol="0">
            <a:spAutoFit/>
          </a:bodyPr>
          <a:lstStyle/>
          <a:p>
            <a:pPr marL="342900" indent="-342900">
              <a:buAutoNum type="arabicPeriod"/>
            </a:pPr>
            <a:r>
              <a:rPr lang="en-US" dirty="0">
                <a:hlinkClick r:id="rId3"/>
              </a:rPr>
              <a:t>https://experience.sap.com/fiori-design-web/flexible-column-layout/</a:t>
            </a:r>
            <a:endParaRPr lang="en-US" dirty="0"/>
          </a:p>
          <a:p>
            <a:pPr marL="342900" indent="-342900">
              <a:buAutoNum type="arabicPeriod"/>
            </a:pPr>
            <a:r>
              <a:rPr lang="en-US" dirty="0">
                <a:hlinkClick r:id="rId4"/>
              </a:rPr>
              <a:t>https://experience.sap.com/fiori-design-web/floorplan-overview/</a:t>
            </a:r>
            <a:endParaRPr lang="en-US" dirty="0"/>
          </a:p>
          <a:p>
            <a:pPr marL="342900" indent="-342900">
              <a:buAutoNum type="arabicPeriod"/>
            </a:pPr>
            <a:r>
              <a:rPr lang="en-US" dirty="0">
                <a:hlinkClick r:id="rId5"/>
              </a:rPr>
              <a:t>http://sapui5starter.blogspot.com/2018/03/various-layouts-in-sapui5.html</a:t>
            </a:r>
            <a:endParaRPr lang="en-US" dirty="0"/>
          </a:p>
        </p:txBody>
      </p:sp>
    </p:spTree>
    <p:extLst>
      <p:ext uri="{BB962C8B-B14F-4D97-AF65-F5344CB8AC3E}">
        <p14:creationId xmlns:p14="http://schemas.microsoft.com/office/powerpoint/2010/main" val="4274509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76301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3183563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686720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191947"/>
            <a:ext cx="3848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Binding in SAP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a:p>
            <a:pPr marL="285750" indent="-285750">
              <a:buFont typeface="Arial" panose="020B0604020202020204" pitchFamily="34" charset="0"/>
              <a:buChar char="•"/>
            </a:pPr>
            <a:r>
              <a:rPr lang="en-US" dirty="0"/>
              <a:t>Resource Model</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3238500"/>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911727"/>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Formatter in SAP UI5</a:t>
            </a:r>
          </a:p>
          <a:p>
            <a:pPr marL="285750" indent="-285750">
              <a:buFont typeface="Arial" panose="020B0604020202020204" pitchFamily="34" charset="0"/>
              <a:buChar char="•"/>
            </a:pPr>
            <a:r>
              <a:rPr lang="en-US" dirty="0"/>
              <a:t>Layouts in SAP UI5</a:t>
            </a:r>
          </a:p>
          <a:p>
            <a:pPr marL="285750" indent="-285750">
              <a:buFont typeface="Arial" panose="020B0604020202020204" pitchFamily="34" charset="0"/>
              <a:buChar char="•"/>
            </a:pPr>
            <a:r>
              <a:rPr lang="en-US" dirty="0"/>
              <a:t>FlexBox Layout in UI5</a:t>
            </a:r>
          </a:p>
          <a:p>
            <a:pPr marL="285750" indent="-285750">
              <a:buFont typeface="Arial" panose="020B0604020202020204" pitchFamily="34" charset="0"/>
              <a:buChar char="•"/>
            </a:pPr>
            <a:endParaRPr lang="en-US" dirty="0"/>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1003586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304226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people connecting plug and socket. man and woman pulling cords with outlet and plug flat illustration Free Vector">
            <a:extLst>
              <a:ext uri="{FF2B5EF4-FFF2-40B4-BE49-F238E27FC236}">
                <a16:creationId xmlns:a16="http://schemas.microsoft.com/office/drawing/2014/main" id="{755E94BA-F6A0-4A5E-AE39-4FAE2CF8F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461" y="1322675"/>
            <a:ext cx="4467225" cy="3319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7643986" cy="3970318"/>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p:txBody>
      </p:sp>
      <p:grpSp>
        <p:nvGrpSpPr>
          <p:cNvPr id="8" name="Group 7">
            <a:extLst>
              <a:ext uri="{FF2B5EF4-FFF2-40B4-BE49-F238E27FC236}">
                <a16:creationId xmlns:a16="http://schemas.microsoft.com/office/drawing/2014/main" id="{26B4C2F0-F270-40C5-999E-10B5AAA2F6DF}"/>
              </a:ext>
            </a:extLst>
          </p:cNvPr>
          <p:cNvGrpSpPr/>
          <p:nvPr/>
        </p:nvGrpSpPr>
        <p:grpSpPr>
          <a:xfrm>
            <a:off x="471313" y="4978260"/>
            <a:ext cx="1252711" cy="1100648"/>
            <a:chOff x="9801225" y="6884988"/>
            <a:chExt cx="2376488" cy="1822450"/>
          </a:xfrm>
          <a:solidFill>
            <a:schemeClr val="accent2"/>
          </a:solidFill>
        </p:grpSpPr>
        <p:sp>
          <p:nvSpPr>
            <p:cNvPr id="9" name="Freeform 24">
              <a:extLst>
                <a:ext uri="{FF2B5EF4-FFF2-40B4-BE49-F238E27FC236}">
                  <a16:creationId xmlns:a16="http://schemas.microsoft.com/office/drawing/2014/main" id="{E40FFA48-C91D-474B-8DB6-8E46FC0DA10C}"/>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5">
              <a:extLst>
                <a:ext uri="{FF2B5EF4-FFF2-40B4-BE49-F238E27FC236}">
                  <a16:creationId xmlns:a16="http://schemas.microsoft.com/office/drawing/2014/main" id="{3C69146D-50F4-4224-A091-E96C5B28A784}"/>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Freeform 26">
              <a:extLst>
                <a:ext uri="{FF2B5EF4-FFF2-40B4-BE49-F238E27FC236}">
                  <a16:creationId xmlns:a16="http://schemas.microsoft.com/office/drawing/2014/main" id="{DFC629D3-89AD-4782-93FE-6D8982EBB30C}"/>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 name="TextBox 5">
            <a:extLst>
              <a:ext uri="{FF2B5EF4-FFF2-40B4-BE49-F238E27FC236}">
                <a16:creationId xmlns:a16="http://schemas.microsoft.com/office/drawing/2014/main" id="{2CFED86C-2C26-4CFF-B501-D1EB3F46F537}"/>
              </a:ext>
            </a:extLst>
          </p:cNvPr>
          <p:cNvSpPr txBox="1"/>
          <p:nvPr/>
        </p:nvSpPr>
        <p:spPr>
          <a:xfrm>
            <a:off x="1852695" y="4895167"/>
            <a:ext cx="1724025" cy="369332"/>
          </a:xfrm>
          <a:prstGeom prst="rect">
            <a:avLst/>
          </a:prstGeom>
          <a:noFill/>
        </p:spPr>
        <p:txBody>
          <a:bodyPr wrap="square" rtlCol="0">
            <a:spAutoFit/>
          </a:bodyPr>
          <a:lstStyle/>
          <a:p>
            <a:r>
              <a:rPr lang="en-US" dirty="0"/>
              <a:t>Exercise code:</a:t>
            </a:r>
          </a:p>
        </p:txBody>
      </p:sp>
      <p:cxnSp>
        <p:nvCxnSpPr>
          <p:cNvPr id="12" name="Straight Connector 11">
            <a:extLst>
              <a:ext uri="{FF2B5EF4-FFF2-40B4-BE49-F238E27FC236}">
                <a16:creationId xmlns:a16="http://schemas.microsoft.com/office/drawing/2014/main" id="{A5CB71D9-0DAE-456D-A989-39B14B75AE14}"/>
              </a:ext>
            </a:extLst>
          </p:cNvPr>
          <p:cNvCxnSpPr/>
          <p:nvPr/>
        </p:nvCxnSpPr>
        <p:spPr>
          <a:xfrm>
            <a:off x="261764" y="4749408"/>
            <a:ext cx="77582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587211" cy="3693319"/>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p:txBody>
      </p:sp>
      <p:grpSp>
        <p:nvGrpSpPr>
          <p:cNvPr id="9" name="Group 8">
            <a:extLst>
              <a:ext uri="{FF2B5EF4-FFF2-40B4-BE49-F238E27FC236}">
                <a16:creationId xmlns:a16="http://schemas.microsoft.com/office/drawing/2014/main" id="{B10CBDE0-84DE-4734-8E64-65064EAAD6C0}"/>
              </a:ext>
            </a:extLst>
          </p:cNvPr>
          <p:cNvGrpSpPr/>
          <p:nvPr/>
        </p:nvGrpSpPr>
        <p:grpSpPr>
          <a:xfrm>
            <a:off x="571500" y="4997962"/>
            <a:ext cx="1134539" cy="1099174"/>
            <a:chOff x="1065213" y="827088"/>
            <a:chExt cx="2665413" cy="2422525"/>
          </a:xfrm>
          <a:solidFill>
            <a:schemeClr val="tx1">
              <a:lumMod val="75000"/>
              <a:lumOff val="25000"/>
            </a:schemeClr>
          </a:solidFill>
        </p:grpSpPr>
        <p:sp>
          <p:nvSpPr>
            <p:cNvPr id="10" name="Freeform 43">
              <a:extLst>
                <a:ext uri="{FF2B5EF4-FFF2-40B4-BE49-F238E27FC236}">
                  <a16:creationId xmlns:a16="http://schemas.microsoft.com/office/drawing/2014/main" id="{5BD7C02C-FEEC-46D4-A11D-CEDC2D58D464}"/>
                </a:ext>
              </a:extLst>
            </p:cNvPr>
            <p:cNvSpPr>
              <a:spLocks noEditPoints="1"/>
            </p:cNvSpPr>
            <p:nvPr/>
          </p:nvSpPr>
          <p:spPr bwMode="auto">
            <a:xfrm>
              <a:off x="1065213" y="827088"/>
              <a:ext cx="2665413" cy="2422525"/>
            </a:xfrm>
            <a:custGeom>
              <a:avLst/>
              <a:gdLst>
                <a:gd name="T0" fmla="*/ 3117 w 3358"/>
                <a:gd name="T1" fmla="*/ 2809 h 3052"/>
                <a:gd name="T2" fmla="*/ 2969 w 3358"/>
                <a:gd name="T3" fmla="*/ 265 h 3052"/>
                <a:gd name="T4" fmla="*/ 2916 w 3358"/>
                <a:gd name="T5" fmla="*/ 286 h 3052"/>
                <a:gd name="T6" fmla="*/ 2895 w 3358"/>
                <a:gd name="T7" fmla="*/ 339 h 3052"/>
                <a:gd name="T8" fmla="*/ 2905 w 3358"/>
                <a:gd name="T9" fmla="*/ 462 h 3052"/>
                <a:gd name="T10" fmla="*/ 2950 w 3358"/>
                <a:gd name="T11" fmla="*/ 495 h 3052"/>
                <a:gd name="T12" fmla="*/ 3064 w 3358"/>
                <a:gd name="T13" fmla="*/ 495 h 3052"/>
                <a:gd name="T14" fmla="*/ 3107 w 3358"/>
                <a:gd name="T15" fmla="*/ 462 h 3052"/>
                <a:gd name="T16" fmla="*/ 3118 w 3358"/>
                <a:gd name="T17" fmla="*/ 339 h 3052"/>
                <a:gd name="T18" fmla="*/ 3096 w 3358"/>
                <a:gd name="T19" fmla="*/ 286 h 3052"/>
                <a:gd name="T20" fmla="*/ 3043 w 3358"/>
                <a:gd name="T21" fmla="*/ 265 h 3052"/>
                <a:gd name="T22" fmla="*/ 2602 w 3358"/>
                <a:gd name="T23" fmla="*/ 267 h 3052"/>
                <a:gd name="T24" fmla="*/ 2558 w 3358"/>
                <a:gd name="T25" fmla="*/ 302 h 3052"/>
                <a:gd name="T26" fmla="*/ 2548 w 3358"/>
                <a:gd name="T27" fmla="*/ 424 h 3052"/>
                <a:gd name="T28" fmla="*/ 2570 w 3358"/>
                <a:gd name="T29" fmla="*/ 477 h 3052"/>
                <a:gd name="T30" fmla="*/ 2623 w 3358"/>
                <a:gd name="T31" fmla="*/ 498 h 3052"/>
                <a:gd name="T32" fmla="*/ 2735 w 3358"/>
                <a:gd name="T33" fmla="*/ 488 h 3052"/>
                <a:gd name="T34" fmla="*/ 2769 w 3358"/>
                <a:gd name="T35" fmla="*/ 443 h 3052"/>
                <a:gd name="T36" fmla="*/ 2769 w 3358"/>
                <a:gd name="T37" fmla="*/ 319 h 3052"/>
                <a:gd name="T38" fmla="*/ 2735 w 3358"/>
                <a:gd name="T39" fmla="*/ 275 h 3052"/>
                <a:gd name="T40" fmla="*/ 2623 w 3358"/>
                <a:gd name="T41" fmla="*/ 265 h 3052"/>
                <a:gd name="T42" fmla="*/ 2239 w 3358"/>
                <a:gd name="T43" fmla="*/ 275 h 3052"/>
                <a:gd name="T44" fmla="*/ 2204 w 3358"/>
                <a:gd name="T45" fmla="*/ 319 h 3052"/>
                <a:gd name="T46" fmla="*/ 2204 w 3358"/>
                <a:gd name="T47" fmla="*/ 443 h 3052"/>
                <a:gd name="T48" fmla="*/ 2239 w 3358"/>
                <a:gd name="T49" fmla="*/ 488 h 3052"/>
                <a:gd name="T50" fmla="*/ 2351 w 3358"/>
                <a:gd name="T51" fmla="*/ 498 h 3052"/>
                <a:gd name="T52" fmla="*/ 2404 w 3358"/>
                <a:gd name="T53" fmla="*/ 477 h 3052"/>
                <a:gd name="T54" fmla="*/ 2425 w 3358"/>
                <a:gd name="T55" fmla="*/ 424 h 3052"/>
                <a:gd name="T56" fmla="*/ 2415 w 3358"/>
                <a:gd name="T57" fmla="*/ 302 h 3052"/>
                <a:gd name="T58" fmla="*/ 2370 w 3358"/>
                <a:gd name="T59" fmla="*/ 267 h 3052"/>
                <a:gd name="T60" fmla="*/ 202 w 3358"/>
                <a:gd name="T61" fmla="*/ 0 h 3052"/>
                <a:gd name="T62" fmla="*/ 3220 w 3358"/>
                <a:gd name="T63" fmla="*/ 10 h 3052"/>
                <a:gd name="T64" fmla="*/ 3299 w 3358"/>
                <a:gd name="T65" fmla="*/ 59 h 3052"/>
                <a:gd name="T66" fmla="*/ 3348 w 3358"/>
                <a:gd name="T67" fmla="*/ 139 h 3052"/>
                <a:gd name="T68" fmla="*/ 3358 w 3358"/>
                <a:gd name="T69" fmla="*/ 2849 h 3052"/>
                <a:gd name="T70" fmla="*/ 3336 w 3358"/>
                <a:gd name="T71" fmla="*/ 2942 h 3052"/>
                <a:gd name="T72" fmla="*/ 3275 w 3358"/>
                <a:gd name="T73" fmla="*/ 3012 h 3052"/>
                <a:gd name="T74" fmla="*/ 3189 w 3358"/>
                <a:gd name="T75" fmla="*/ 3049 h 3052"/>
                <a:gd name="T76" fmla="*/ 169 w 3358"/>
                <a:gd name="T77" fmla="*/ 3049 h 3052"/>
                <a:gd name="T78" fmla="*/ 82 w 3358"/>
                <a:gd name="T79" fmla="*/ 3012 h 3052"/>
                <a:gd name="T80" fmla="*/ 22 w 3358"/>
                <a:gd name="T81" fmla="*/ 2942 h 3052"/>
                <a:gd name="T82" fmla="*/ 0 w 3358"/>
                <a:gd name="T83" fmla="*/ 2849 h 3052"/>
                <a:gd name="T84" fmla="*/ 10 w 3358"/>
                <a:gd name="T85" fmla="*/ 139 h 3052"/>
                <a:gd name="T86" fmla="*/ 59 w 3358"/>
                <a:gd name="T87" fmla="*/ 59 h 3052"/>
                <a:gd name="T88" fmla="*/ 139 w 3358"/>
                <a:gd name="T89" fmla="*/ 1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8" h="3052">
                  <a:moveTo>
                    <a:pt x="242" y="722"/>
                  </a:moveTo>
                  <a:lnTo>
                    <a:pt x="242" y="2809"/>
                  </a:lnTo>
                  <a:lnTo>
                    <a:pt x="3117" y="2809"/>
                  </a:lnTo>
                  <a:lnTo>
                    <a:pt x="3117" y="722"/>
                  </a:lnTo>
                  <a:lnTo>
                    <a:pt x="242" y="722"/>
                  </a:lnTo>
                  <a:close/>
                  <a:moveTo>
                    <a:pt x="2969" y="265"/>
                  </a:moveTo>
                  <a:lnTo>
                    <a:pt x="2950" y="267"/>
                  </a:lnTo>
                  <a:lnTo>
                    <a:pt x="2931" y="275"/>
                  </a:lnTo>
                  <a:lnTo>
                    <a:pt x="2916" y="286"/>
                  </a:lnTo>
                  <a:lnTo>
                    <a:pt x="2905" y="302"/>
                  </a:lnTo>
                  <a:lnTo>
                    <a:pt x="2898" y="319"/>
                  </a:lnTo>
                  <a:lnTo>
                    <a:pt x="2895" y="339"/>
                  </a:lnTo>
                  <a:lnTo>
                    <a:pt x="2895" y="424"/>
                  </a:lnTo>
                  <a:lnTo>
                    <a:pt x="2898" y="443"/>
                  </a:lnTo>
                  <a:lnTo>
                    <a:pt x="2905" y="462"/>
                  </a:lnTo>
                  <a:lnTo>
                    <a:pt x="2916" y="477"/>
                  </a:lnTo>
                  <a:lnTo>
                    <a:pt x="2931" y="488"/>
                  </a:lnTo>
                  <a:lnTo>
                    <a:pt x="2950" y="495"/>
                  </a:lnTo>
                  <a:lnTo>
                    <a:pt x="2969" y="498"/>
                  </a:lnTo>
                  <a:lnTo>
                    <a:pt x="3043" y="498"/>
                  </a:lnTo>
                  <a:lnTo>
                    <a:pt x="3064" y="495"/>
                  </a:lnTo>
                  <a:lnTo>
                    <a:pt x="3081" y="488"/>
                  </a:lnTo>
                  <a:lnTo>
                    <a:pt x="3096" y="477"/>
                  </a:lnTo>
                  <a:lnTo>
                    <a:pt x="3107" y="462"/>
                  </a:lnTo>
                  <a:lnTo>
                    <a:pt x="3116" y="443"/>
                  </a:lnTo>
                  <a:lnTo>
                    <a:pt x="3118" y="424"/>
                  </a:lnTo>
                  <a:lnTo>
                    <a:pt x="3118" y="339"/>
                  </a:lnTo>
                  <a:lnTo>
                    <a:pt x="3116" y="319"/>
                  </a:lnTo>
                  <a:lnTo>
                    <a:pt x="3107" y="302"/>
                  </a:lnTo>
                  <a:lnTo>
                    <a:pt x="3096" y="286"/>
                  </a:lnTo>
                  <a:lnTo>
                    <a:pt x="3081" y="275"/>
                  </a:lnTo>
                  <a:lnTo>
                    <a:pt x="3064" y="267"/>
                  </a:lnTo>
                  <a:lnTo>
                    <a:pt x="3043" y="265"/>
                  </a:lnTo>
                  <a:lnTo>
                    <a:pt x="2969" y="265"/>
                  </a:lnTo>
                  <a:close/>
                  <a:moveTo>
                    <a:pt x="2623" y="265"/>
                  </a:moveTo>
                  <a:lnTo>
                    <a:pt x="2602" y="267"/>
                  </a:lnTo>
                  <a:lnTo>
                    <a:pt x="2585" y="275"/>
                  </a:lnTo>
                  <a:lnTo>
                    <a:pt x="2570" y="286"/>
                  </a:lnTo>
                  <a:lnTo>
                    <a:pt x="2558" y="302"/>
                  </a:lnTo>
                  <a:lnTo>
                    <a:pt x="2550" y="319"/>
                  </a:lnTo>
                  <a:lnTo>
                    <a:pt x="2548" y="339"/>
                  </a:lnTo>
                  <a:lnTo>
                    <a:pt x="2548" y="424"/>
                  </a:lnTo>
                  <a:lnTo>
                    <a:pt x="2550" y="443"/>
                  </a:lnTo>
                  <a:lnTo>
                    <a:pt x="2558" y="462"/>
                  </a:lnTo>
                  <a:lnTo>
                    <a:pt x="2570" y="477"/>
                  </a:lnTo>
                  <a:lnTo>
                    <a:pt x="2585" y="488"/>
                  </a:lnTo>
                  <a:lnTo>
                    <a:pt x="2602" y="495"/>
                  </a:lnTo>
                  <a:lnTo>
                    <a:pt x="2623" y="498"/>
                  </a:lnTo>
                  <a:lnTo>
                    <a:pt x="2697" y="498"/>
                  </a:lnTo>
                  <a:lnTo>
                    <a:pt x="2717" y="495"/>
                  </a:lnTo>
                  <a:lnTo>
                    <a:pt x="2735" y="488"/>
                  </a:lnTo>
                  <a:lnTo>
                    <a:pt x="2750" y="477"/>
                  </a:lnTo>
                  <a:lnTo>
                    <a:pt x="2761" y="462"/>
                  </a:lnTo>
                  <a:lnTo>
                    <a:pt x="2769" y="443"/>
                  </a:lnTo>
                  <a:lnTo>
                    <a:pt x="2771" y="424"/>
                  </a:lnTo>
                  <a:lnTo>
                    <a:pt x="2771" y="339"/>
                  </a:lnTo>
                  <a:lnTo>
                    <a:pt x="2769" y="319"/>
                  </a:lnTo>
                  <a:lnTo>
                    <a:pt x="2761" y="302"/>
                  </a:lnTo>
                  <a:lnTo>
                    <a:pt x="2750" y="286"/>
                  </a:lnTo>
                  <a:lnTo>
                    <a:pt x="2735" y="275"/>
                  </a:lnTo>
                  <a:lnTo>
                    <a:pt x="2717" y="267"/>
                  </a:lnTo>
                  <a:lnTo>
                    <a:pt x="2697" y="265"/>
                  </a:lnTo>
                  <a:lnTo>
                    <a:pt x="2623" y="265"/>
                  </a:lnTo>
                  <a:close/>
                  <a:moveTo>
                    <a:pt x="2276" y="265"/>
                  </a:moveTo>
                  <a:lnTo>
                    <a:pt x="2256" y="267"/>
                  </a:lnTo>
                  <a:lnTo>
                    <a:pt x="2239" y="275"/>
                  </a:lnTo>
                  <a:lnTo>
                    <a:pt x="2223" y="286"/>
                  </a:lnTo>
                  <a:lnTo>
                    <a:pt x="2212" y="302"/>
                  </a:lnTo>
                  <a:lnTo>
                    <a:pt x="2204" y="319"/>
                  </a:lnTo>
                  <a:lnTo>
                    <a:pt x="2202" y="339"/>
                  </a:lnTo>
                  <a:lnTo>
                    <a:pt x="2202" y="424"/>
                  </a:lnTo>
                  <a:lnTo>
                    <a:pt x="2204" y="443"/>
                  </a:lnTo>
                  <a:lnTo>
                    <a:pt x="2212" y="462"/>
                  </a:lnTo>
                  <a:lnTo>
                    <a:pt x="2223" y="477"/>
                  </a:lnTo>
                  <a:lnTo>
                    <a:pt x="2239" y="488"/>
                  </a:lnTo>
                  <a:lnTo>
                    <a:pt x="2256" y="495"/>
                  </a:lnTo>
                  <a:lnTo>
                    <a:pt x="2276" y="498"/>
                  </a:lnTo>
                  <a:lnTo>
                    <a:pt x="2351" y="498"/>
                  </a:lnTo>
                  <a:lnTo>
                    <a:pt x="2370" y="495"/>
                  </a:lnTo>
                  <a:lnTo>
                    <a:pt x="2388" y="488"/>
                  </a:lnTo>
                  <a:lnTo>
                    <a:pt x="2404" y="477"/>
                  </a:lnTo>
                  <a:lnTo>
                    <a:pt x="2415" y="462"/>
                  </a:lnTo>
                  <a:lnTo>
                    <a:pt x="2422" y="443"/>
                  </a:lnTo>
                  <a:lnTo>
                    <a:pt x="2425" y="424"/>
                  </a:lnTo>
                  <a:lnTo>
                    <a:pt x="2425" y="339"/>
                  </a:lnTo>
                  <a:lnTo>
                    <a:pt x="2422" y="319"/>
                  </a:lnTo>
                  <a:lnTo>
                    <a:pt x="2415" y="302"/>
                  </a:lnTo>
                  <a:lnTo>
                    <a:pt x="2404" y="286"/>
                  </a:lnTo>
                  <a:lnTo>
                    <a:pt x="2388" y="275"/>
                  </a:lnTo>
                  <a:lnTo>
                    <a:pt x="2370" y="267"/>
                  </a:lnTo>
                  <a:lnTo>
                    <a:pt x="2351" y="265"/>
                  </a:lnTo>
                  <a:lnTo>
                    <a:pt x="2276" y="265"/>
                  </a:lnTo>
                  <a:close/>
                  <a:moveTo>
                    <a:pt x="202" y="0"/>
                  </a:moveTo>
                  <a:lnTo>
                    <a:pt x="3156" y="0"/>
                  </a:lnTo>
                  <a:lnTo>
                    <a:pt x="3189" y="3"/>
                  </a:lnTo>
                  <a:lnTo>
                    <a:pt x="3220" y="10"/>
                  </a:lnTo>
                  <a:lnTo>
                    <a:pt x="3249" y="23"/>
                  </a:lnTo>
                  <a:lnTo>
                    <a:pt x="3275" y="39"/>
                  </a:lnTo>
                  <a:lnTo>
                    <a:pt x="3299" y="59"/>
                  </a:lnTo>
                  <a:lnTo>
                    <a:pt x="3319" y="83"/>
                  </a:lnTo>
                  <a:lnTo>
                    <a:pt x="3336" y="109"/>
                  </a:lnTo>
                  <a:lnTo>
                    <a:pt x="3348" y="139"/>
                  </a:lnTo>
                  <a:lnTo>
                    <a:pt x="3356" y="169"/>
                  </a:lnTo>
                  <a:lnTo>
                    <a:pt x="3358" y="202"/>
                  </a:lnTo>
                  <a:lnTo>
                    <a:pt x="3358" y="2849"/>
                  </a:lnTo>
                  <a:lnTo>
                    <a:pt x="3356" y="2883"/>
                  </a:lnTo>
                  <a:lnTo>
                    <a:pt x="3348" y="2913"/>
                  </a:lnTo>
                  <a:lnTo>
                    <a:pt x="3336" y="2942"/>
                  </a:lnTo>
                  <a:lnTo>
                    <a:pt x="3319" y="2968"/>
                  </a:lnTo>
                  <a:lnTo>
                    <a:pt x="3299" y="2993"/>
                  </a:lnTo>
                  <a:lnTo>
                    <a:pt x="3275" y="3012"/>
                  </a:lnTo>
                  <a:lnTo>
                    <a:pt x="3249" y="3028"/>
                  </a:lnTo>
                  <a:lnTo>
                    <a:pt x="3220" y="3041"/>
                  </a:lnTo>
                  <a:lnTo>
                    <a:pt x="3189" y="3049"/>
                  </a:lnTo>
                  <a:lnTo>
                    <a:pt x="3156" y="3052"/>
                  </a:lnTo>
                  <a:lnTo>
                    <a:pt x="202" y="3052"/>
                  </a:lnTo>
                  <a:lnTo>
                    <a:pt x="169" y="3049"/>
                  </a:lnTo>
                  <a:lnTo>
                    <a:pt x="139" y="3041"/>
                  </a:lnTo>
                  <a:lnTo>
                    <a:pt x="109" y="3028"/>
                  </a:lnTo>
                  <a:lnTo>
                    <a:pt x="82" y="3012"/>
                  </a:lnTo>
                  <a:lnTo>
                    <a:pt x="59" y="2993"/>
                  </a:lnTo>
                  <a:lnTo>
                    <a:pt x="39" y="2968"/>
                  </a:lnTo>
                  <a:lnTo>
                    <a:pt x="22" y="2942"/>
                  </a:lnTo>
                  <a:lnTo>
                    <a:pt x="10" y="2913"/>
                  </a:lnTo>
                  <a:lnTo>
                    <a:pt x="3" y="2883"/>
                  </a:lnTo>
                  <a:lnTo>
                    <a:pt x="0" y="2849"/>
                  </a:lnTo>
                  <a:lnTo>
                    <a:pt x="0" y="202"/>
                  </a:lnTo>
                  <a:lnTo>
                    <a:pt x="3" y="169"/>
                  </a:lnTo>
                  <a:lnTo>
                    <a:pt x="10" y="139"/>
                  </a:lnTo>
                  <a:lnTo>
                    <a:pt x="22" y="109"/>
                  </a:lnTo>
                  <a:lnTo>
                    <a:pt x="39" y="83"/>
                  </a:lnTo>
                  <a:lnTo>
                    <a:pt x="59" y="59"/>
                  </a:lnTo>
                  <a:lnTo>
                    <a:pt x="82" y="39"/>
                  </a:lnTo>
                  <a:lnTo>
                    <a:pt x="109" y="23"/>
                  </a:lnTo>
                  <a:lnTo>
                    <a:pt x="139" y="10"/>
                  </a:lnTo>
                  <a:lnTo>
                    <a:pt x="169" y="3"/>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Freeform 44">
              <a:extLst>
                <a:ext uri="{FF2B5EF4-FFF2-40B4-BE49-F238E27FC236}">
                  <a16:creationId xmlns:a16="http://schemas.microsoft.com/office/drawing/2014/main" id="{9D3858A5-EBD7-4C25-9FB4-BA194F4BDE4C}"/>
                </a:ext>
              </a:extLst>
            </p:cNvPr>
            <p:cNvSpPr>
              <a:spLocks/>
            </p:cNvSpPr>
            <p:nvPr/>
          </p:nvSpPr>
          <p:spPr bwMode="auto">
            <a:xfrm>
              <a:off x="1589088" y="1927225"/>
              <a:ext cx="595313" cy="571500"/>
            </a:xfrm>
            <a:custGeom>
              <a:avLst/>
              <a:gdLst>
                <a:gd name="T0" fmla="*/ 646 w 751"/>
                <a:gd name="T1" fmla="*/ 0 h 721"/>
                <a:gd name="T2" fmla="*/ 665 w 751"/>
                <a:gd name="T3" fmla="*/ 2 h 721"/>
                <a:gd name="T4" fmla="*/ 684 w 751"/>
                <a:gd name="T5" fmla="*/ 8 h 721"/>
                <a:gd name="T6" fmla="*/ 702 w 751"/>
                <a:gd name="T7" fmla="*/ 17 h 721"/>
                <a:gd name="T8" fmla="*/ 718 w 751"/>
                <a:gd name="T9" fmla="*/ 30 h 721"/>
                <a:gd name="T10" fmla="*/ 732 w 751"/>
                <a:gd name="T11" fmla="*/ 46 h 721"/>
                <a:gd name="T12" fmla="*/ 742 w 751"/>
                <a:gd name="T13" fmla="*/ 65 h 721"/>
                <a:gd name="T14" fmla="*/ 749 w 751"/>
                <a:gd name="T15" fmla="*/ 84 h 721"/>
                <a:gd name="T16" fmla="*/ 751 w 751"/>
                <a:gd name="T17" fmla="*/ 105 h 721"/>
                <a:gd name="T18" fmla="*/ 751 w 751"/>
                <a:gd name="T19" fmla="*/ 108 h 721"/>
                <a:gd name="T20" fmla="*/ 748 w 751"/>
                <a:gd name="T21" fmla="*/ 132 h 721"/>
                <a:gd name="T22" fmla="*/ 739 w 751"/>
                <a:gd name="T23" fmla="*/ 154 h 721"/>
                <a:gd name="T24" fmla="*/ 727 w 751"/>
                <a:gd name="T25" fmla="*/ 175 h 721"/>
                <a:gd name="T26" fmla="*/ 710 w 751"/>
                <a:gd name="T27" fmla="*/ 191 h 721"/>
                <a:gd name="T28" fmla="*/ 689 w 751"/>
                <a:gd name="T29" fmla="*/ 203 h 721"/>
                <a:gd name="T30" fmla="*/ 351 w 751"/>
                <a:gd name="T31" fmla="*/ 360 h 721"/>
                <a:gd name="T32" fmla="*/ 689 w 751"/>
                <a:gd name="T33" fmla="*/ 518 h 721"/>
                <a:gd name="T34" fmla="*/ 710 w 751"/>
                <a:gd name="T35" fmla="*/ 530 h 721"/>
                <a:gd name="T36" fmla="*/ 727 w 751"/>
                <a:gd name="T37" fmla="*/ 546 h 721"/>
                <a:gd name="T38" fmla="*/ 739 w 751"/>
                <a:gd name="T39" fmla="*/ 567 h 721"/>
                <a:gd name="T40" fmla="*/ 748 w 751"/>
                <a:gd name="T41" fmla="*/ 589 h 721"/>
                <a:gd name="T42" fmla="*/ 751 w 751"/>
                <a:gd name="T43" fmla="*/ 613 h 721"/>
                <a:gd name="T44" fmla="*/ 751 w 751"/>
                <a:gd name="T45" fmla="*/ 616 h 721"/>
                <a:gd name="T46" fmla="*/ 749 w 751"/>
                <a:gd name="T47" fmla="*/ 636 h 721"/>
                <a:gd name="T48" fmla="*/ 742 w 751"/>
                <a:gd name="T49" fmla="*/ 656 h 721"/>
                <a:gd name="T50" fmla="*/ 732 w 751"/>
                <a:gd name="T51" fmla="*/ 675 h 721"/>
                <a:gd name="T52" fmla="*/ 718 w 751"/>
                <a:gd name="T53" fmla="*/ 691 h 721"/>
                <a:gd name="T54" fmla="*/ 702 w 751"/>
                <a:gd name="T55" fmla="*/ 704 h 721"/>
                <a:gd name="T56" fmla="*/ 684 w 751"/>
                <a:gd name="T57" fmla="*/ 712 h 721"/>
                <a:gd name="T58" fmla="*/ 665 w 751"/>
                <a:gd name="T59" fmla="*/ 719 h 721"/>
                <a:gd name="T60" fmla="*/ 646 w 751"/>
                <a:gd name="T61" fmla="*/ 721 h 721"/>
                <a:gd name="T62" fmla="*/ 622 w 751"/>
                <a:gd name="T63" fmla="*/ 718 h 721"/>
                <a:gd name="T64" fmla="*/ 601 w 751"/>
                <a:gd name="T65" fmla="*/ 710 h 721"/>
                <a:gd name="T66" fmla="*/ 61 w 751"/>
                <a:gd name="T67" fmla="*/ 460 h 721"/>
                <a:gd name="T68" fmla="*/ 41 w 751"/>
                <a:gd name="T69" fmla="*/ 447 h 721"/>
                <a:gd name="T70" fmla="*/ 23 w 751"/>
                <a:gd name="T71" fmla="*/ 430 h 721"/>
                <a:gd name="T72" fmla="*/ 11 w 751"/>
                <a:gd name="T73" fmla="*/ 410 h 721"/>
                <a:gd name="T74" fmla="*/ 3 w 751"/>
                <a:gd name="T75" fmla="*/ 387 h 721"/>
                <a:gd name="T76" fmla="*/ 0 w 751"/>
                <a:gd name="T77" fmla="*/ 364 h 721"/>
                <a:gd name="T78" fmla="*/ 0 w 751"/>
                <a:gd name="T79" fmla="*/ 357 h 721"/>
                <a:gd name="T80" fmla="*/ 3 w 751"/>
                <a:gd name="T81" fmla="*/ 332 h 721"/>
                <a:gd name="T82" fmla="*/ 11 w 751"/>
                <a:gd name="T83" fmla="*/ 310 h 721"/>
                <a:gd name="T84" fmla="*/ 23 w 751"/>
                <a:gd name="T85" fmla="*/ 291 h 721"/>
                <a:gd name="T86" fmla="*/ 41 w 751"/>
                <a:gd name="T87" fmla="*/ 274 h 721"/>
                <a:gd name="T88" fmla="*/ 61 w 751"/>
                <a:gd name="T89" fmla="*/ 261 h 721"/>
                <a:gd name="T90" fmla="*/ 601 w 751"/>
                <a:gd name="T91" fmla="*/ 11 h 721"/>
                <a:gd name="T92" fmla="*/ 622 w 751"/>
                <a:gd name="T93" fmla="*/ 3 h 721"/>
                <a:gd name="T94" fmla="*/ 646 w 751"/>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1" h="721">
                  <a:moveTo>
                    <a:pt x="646" y="0"/>
                  </a:moveTo>
                  <a:lnTo>
                    <a:pt x="665" y="2"/>
                  </a:lnTo>
                  <a:lnTo>
                    <a:pt x="684" y="8"/>
                  </a:lnTo>
                  <a:lnTo>
                    <a:pt x="702" y="17"/>
                  </a:lnTo>
                  <a:lnTo>
                    <a:pt x="718" y="30"/>
                  </a:lnTo>
                  <a:lnTo>
                    <a:pt x="732" y="46"/>
                  </a:lnTo>
                  <a:lnTo>
                    <a:pt x="742" y="65"/>
                  </a:lnTo>
                  <a:lnTo>
                    <a:pt x="749" y="84"/>
                  </a:lnTo>
                  <a:lnTo>
                    <a:pt x="751" y="105"/>
                  </a:lnTo>
                  <a:lnTo>
                    <a:pt x="751" y="108"/>
                  </a:lnTo>
                  <a:lnTo>
                    <a:pt x="748" y="132"/>
                  </a:lnTo>
                  <a:lnTo>
                    <a:pt x="739" y="154"/>
                  </a:lnTo>
                  <a:lnTo>
                    <a:pt x="727" y="175"/>
                  </a:lnTo>
                  <a:lnTo>
                    <a:pt x="710" y="191"/>
                  </a:lnTo>
                  <a:lnTo>
                    <a:pt x="689" y="203"/>
                  </a:lnTo>
                  <a:lnTo>
                    <a:pt x="351" y="360"/>
                  </a:lnTo>
                  <a:lnTo>
                    <a:pt x="689" y="518"/>
                  </a:lnTo>
                  <a:lnTo>
                    <a:pt x="710" y="530"/>
                  </a:lnTo>
                  <a:lnTo>
                    <a:pt x="727" y="546"/>
                  </a:lnTo>
                  <a:lnTo>
                    <a:pt x="739" y="567"/>
                  </a:lnTo>
                  <a:lnTo>
                    <a:pt x="748" y="589"/>
                  </a:lnTo>
                  <a:lnTo>
                    <a:pt x="751" y="613"/>
                  </a:lnTo>
                  <a:lnTo>
                    <a:pt x="751" y="616"/>
                  </a:lnTo>
                  <a:lnTo>
                    <a:pt x="749" y="636"/>
                  </a:lnTo>
                  <a:lnTo>
                    <a:pt x="742" y="656"/>
                  </a:lnTo>
                  <a:lnTo>
                    <a:pt x="732" y="675"/>
                  </a:lnTo>
                  <a:lnTo>
                    <a:pt x="718" y="691"/>
                  </a:lnTo>
                  <a:lnTo>
                    <a:pt x="702" y="704"/>
                  </a:lnTo>
                  <a:lnTo>
                    <a:pt x="684" y="712"/>
                  </a:lnTo>
                  <a:lnTo>
                    <a:pt x="665" y="719"/>
                  </a:lnTo>
                  <a:lnTo>
                    <a:pt x="646" y="721"/>
                  </a:lnTo>
                  <a:lnTo>
                    <a:pt x="622" y="718"/>
                  </a:lnTo>
                  <a:lnTo>
                    <a:pt x="601" y="710"/>
                  </a:lnTo>
                  <a:lnTo>
                    <a:pt x="61" y="460"/>
                  </a:lnTo>
                  <a:lnTo>
                    <a:pt x="41" y="447"/>
                  </a:lnTo>
                  <a:lnTo>
                    <a:pt x="23" y="430"/>
                  </a:lnTo>
                  <a:lnTo>
                    <a:pt x="11" y="410"/>
                  </a:lnTo>
                  <a:lnTo>
                    <a:pt x="3" y="387"/>
                  </a:lnTo>
                  <a:lnTo>
                    <a:pt x="0" y="364"/>
                  </a:lnTo>
                  <a:lnTo>
                    <a:pt x="0" y="357"/>
                  </a:lnTo>
                  <a:lnTo>
                    <a:pt x="3" y="332"/>
                  </a:lnTo>
                  <a:lnTo>
                    <a:pt x="11" y="310"/>
                  </a:lnTo>
                  <a:lnTo>
                    <a:pt x="23" y="291"/>
                  </a:lnTo>
                  <a:lnTo>
                    <a:pt x="41" y="274"/>
                  </a:lnTo>
                  <a:lnTo>
                    <a:pt x="61" y="261"/>
                  </a:lnTo>
                  <a:lnTo>
                    <a:pt x="601" y="11"/>
                  </a:lnTo>
                  <a:lnTo>
                    <a:pt x="622" y="3"/>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45">
              <a:extLst>
                <a:ext uri="{FF2B5EF4-FFF2-40B4-BE49-F238E27FC236}">
                  <a16:creationId xmlns:a16="http://schemas.microsoft.com/office/drawing/2014/main" id="{9D5BB699-A258-4187-90D5-17D4DA553AF4}"/>
                </a:ext>
              </a:extLst>
            </p:cNvPr>
            <p:cNvSpPr>
              <a:spLocks/>
            </p:cNvSpPr>
            <p:nvPr/>
          </p:nvSpPr>
          <p:spPr bwMode="auto">
            <a:xfrm>
              <a:off x="2173288" y="1689100"/>
              <a:ext cx="450850" cy="1041400"/>
            </a:xfrm>
            <a:custGeom>
              <a:avLst/>
              <a:gdLst>
                <a:gd name="T0" fmla="*/ 461 w 569"/>
                <a:gd name="T1" fmla="*/ 0 h 1313"/>
                <a:gd name="T2" fmla="*/ 464 w 569"/>
                <a:gd name="T3" fmla="*/ 0 h 1313"/>
                <a:gd name="T4" fmla="*/ 483 w 569"/>
                <a:gd name="T5" fmla="*/ 2 h 1313"/>
                <a:gd name="T6" fmla="*/ 502 w 569"/>
                <a:gd name="T7" fmla="*/ 8 h 1313"/>
                <a:gd name="T8" fmla="*/ 520 w 569"/>
                <a:gd name="T9" fmla="*/ 16 h 1313"/>
                <a:gd name="T10" fmla="*/ 535 w 569"/>
                <a:gd name="T11" fmla="*/ 28 h 1313"/>
                <a:gd name="T12" fmla="*/ 548 w 569"/>
                <a:gd name="T13" fmla="*/ 44 h 1313"/>
                <a:gd name="T14" fmla="*/ 558 w 569"/>
                <a:gd name="T15" fmla="*/ 61 h 1313"/>
                <a:gd name="T16" fmla="*/ 565 w 569"/>
                <a:gd name="T17" fmla="*/ 79 h 1313"/>
                <a:gd name="T18" fmla="*/ 569 w 569"/>
                <a:gd name="T19" fmla="*/ 99 h 1313"/>
                <a:gd name="T20" fmla="*/ 568 w 569"/>
                <a:gd name="T21" fmla="*/ 118 h 1313"/>
                <a:gd name="T22" fmla="*/ 564 w 569"/>
                <a:gd name="T23" fmla="*/ 137 h 1313"/>
                <a:gd name="T24" fmla="*/ 207 w 569"/>
                <a:gd name="T25" fmla="*/ 1241 h 1313"/>
                <a:gd name="T26" fmla="*/ 199 w 569"/>
                <a:gd name="T27" fmla="*/ 1261 h 1313"/>
                <a:gd name="T28" fmla="*/ 186 w 569"/>
                <a:gd name="T29" fmla="*/ 1278 h 1313"/>
                <a:gd name="T30" fmla="*/ 169 w 569"/>
                <a:gd name="T31" fmla="*/ 1293 h 1313"/>
                <a:gd name="T32" fmla="*/ 151 w 569"/>
                <a:gd name="T33" fmla="*/ 1304 h 1313"/>
                <a:gd name="T34" fmla="*/ 130 w 569"/>
                <a:gd name="T35" fmla="*/ 1311 h 1313"/>
                <a:gd name="T36" fmla="*/ 107 w 569"/>
                <a:gd name="T37" fmla="*/ 1313 h 1313"/>
                <a:gd name="T38" fmla="*/ 105 w 569"/>
                <a:gd name="T39" fmla="*/ 1313 h 1313"/>
                <a:gd name="T40" fmla="*/ 85 w 569"/>
                <a:gd name="T41" fmla="*/ 1311 h 1313"/>
                <a:gd name="T42" fmla="*/ 67 w 569"/>
                <a:gd name="T43" fmla="*/ 1306 h 1313"/>
                <a:gd name="T44" fmla="*/ 49 w 569"/>
                <a:gd name="T45" fmla="*/ 1297 h 1313"/>
                <a:gd name="T46" fmla="*/ 33 w 569"/>
                <a:gd name="T47" fmla="*/ 1284 h 1313"/>
                <a:gd name="T48" fmla="*/ 20 w 569"/>
                <a:gd name="T49" fmla="*/ 1270 h 1313"/>
                <a:gd name="T50" fmla="*/ 9 w 569"/>
                <a:gd name="T51" fmla="*/ 1253 h 1313"/>
                <a:gd name="T52" fmla="*/ 3 w 569"/>
                <a:gd name="T53" fmla="*/ 1234 h 1313"/>
                <a:gd name="T54" fmla="*/ 0 w 569"/>
                <a:gd name="T55" fmla="*/ 1215 h 1313"/>
                <a:gd name="T56" fmla="*/ 0 w 569"/>
                <a:gd name="T57" fmla="*/ 1196 h 1313"/>
                <a:gd name="T58" fmla="*/ 4 w 569"/>
                <a:gd name="T59" fmla="*/ 1176 h 1313"/>
                <a:gd name="T60" fmla="*/ 361 w 569"/>
                <a:gd name="T61" fmla="*/ 73 h 1313"/>
                <a:gd name="T62" fmla="*/ 370 w 569"/>
                <a:gd name="T63" fmla="*/ 53 h 1313"/>
                <a:gd name="T64" fmla="*/ 382 w 569"/>
                <a:gd name="T65" fmla="*/ 35 h 1313"/>
                <a:gd name="T66" fmla="*/ 399 w 569"/>
                <a:gd name="T67" fmla="*/ 20 h 1313"/>
                <a:gd name="T68" fmla="*/ 418 w 569"/>
                <a:gd name="T69" fmla="*/ 10 h 1313"/>
                <a:gd name="T70" fmla="*/ 438 w 569"/>
                <a:gd name="T71" fmla="*/ 3 h 1313"/>
                <a:gd name="T72" fmla="*/ 461 w 569"/>
                <a:gd name="T73"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9" h="1313">
                  <a:moveTo>
                    <a:pt x="461" y="0"/>
                  </a:moveTo>
                  <a:lnTo>
                    <a:pt x="464" y="0"/>
                  </a:lnTo>
                  <a:lnTo>
                    <a:pt x="483" y="2"/>
                  </a:lnTo>
                  <a:lnTo>
                    <a:pt x="502" y="8"/>
                  </a:lnTo>
                  <a:lnTo>
                    <a:pt x="520" y="16"/>
                  </a:lnTo>
                  <a:lnTo>
                    <a:pt x="535" y="28"/>
                  </a:lnTo>
                  <a:lnTo>
                    <a:pt x="548" y="44"/>
                  </a:lnTo>
                  <a:lnTo>
                    <a:pt x="558" y="61"/>
                  </a:lnTo>
                  <a:lnTo>
                    <a:pt x="565" y="79"/>
                  </a:lnTo>
                  <a:lnTo>
                    <a:pt x="569" y="99"/>
                  </a:lnTo>
                  <a:lnTo>
                    <a:pt x="568" y="118"/>
                  </a:lnTo>
                  <a:lnTo>
                    <a:pt x="564" y="137"/>
                  </a:lnTo>
                  <a:lnTo>
                    <a:pt x="207" y="1241"/>
                  </a:lnTo>
                  <a:lnTo>
                    <a:pt x="199" y="1261"/>
                  </a:lnTo>
                  <a:lnTo>
                    <a:pt x="186" y="1278"/>
                  </a:lnTo>
                  <a:lnTo>
                    <a:pt x="169" y="1293"/>
                  </a:lnTo>
                  <a:lnTo>
                    <a:pt x="151" y="1304"/>
                  </a:lnTo>
                  <a:lnTo>
                    <a:pt x="130" y="1311"/>
                  </a:lnTo>
                  <a:lnTo>
                    <a:pt x="107" y="1313"/>
                  </a:lnTo>
                  <a:lnTo>
                    <a:pt x="105" y="1313"/>
                  </a:lnTo>
                  <a:lnTo>
                    <a:pt x="85" y="1311"/>
                  </a:lnTo>
                  <a:lnTo>
                    <a:pt x="67" y="1306"/>
                  </a:lnTo>
                  <a:lnTo>
                    <a:pt x="49" y="1297"/>
                  </a:lnTo>
                  <a:lnTo>
                    <a:pt x="33" y="1284"/>
                  </a:lnTo>
                  <a:lnTo>
                    <a:pt x="20" y="1270"/>
                  </a:lnTo>
                  <a:lnTo>
                    <a:pt x="9" y="1253"/>
                  </a:lnTo>
                  <a:lnTo>
                    <a:pt x="3" y="1234"/>
                  </a:lnTo>
                  <a:lnTo>
                    <a:pt x="0" y="1215"/>
                  </a:lnTo>
                  <a:lnTo>
                    <a:pt x="0" y="1196"/>
                  </a:lnTo>
                  <a:lnTo>
                    <a:pt x="4" y="1176"/>
                  </a:lnTo>
                  <a:lnTo>
                    <a:pt x="361" y="73"/>
                  </a:lnTo>
                  <a:lnTo>
                    <a:pt x="370" y="53"/>
                  </a:lnTo>
                  <a:lnTo>
                    <a:pt x="382" y="35"/>
                  </a:lnTo>
                  <a:lnTo>
                    <a:pt x="399" y="20"/>
                  </a:lnTo>
                  <a:lnTo>
                    <a:pt x="418" y="10"/>
                  </a:lnTo>
                  <a:lnTo>
                    <a:pt x="438" y="3"/>
                  </a:lnTo>
                  <a:lnTo>
                    <a:pt x="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46">
              <a:extLst>
                <a:ext uri="{FF2B5EF4-FFF2-40B4-BE49-F238E27FC236}">
                  <a16:creationId xmlns:a16="http://schemas.microsoft.com/office/drawing/2014/main" id="{1C9473AF-67DA-4E85-8D7B-4FFB9D25EC03}"/>
                </a:ext>
              </a:extLst>
            </p:cNvPr>
            <p:cNvSpPr>
              <a:spLocks/>
            </p:cNvSpPr>
            <p:nvPr/>
          </p:nvSpPr>
          <p:spPr bwMode="auto">
            <a:xfrm>
              <a:off x="2611438" y="1927225"/>
              <a:ext cx="595313" cy="571500"/>
            </a:xfrm>
            <a:custGeom>
              <a:avLst/>
              <a:gdLst>
                <a:gd name="T0" fmla="*/ 105 w 750"/>
                <a:gd name="T1" fmla="*/ 0 h 721"/>
                <a:gd name="T2" fmla="*/ 128 w 750"/>
                <a:gd name="T3" fmla="*/ 3 h 721"/>
                <a:gd name="T4" fmla="*/ 149 w 750"/>
                <a:gd name="T5" fmla="*/ 11 h 721"/>
                <a:gd name="T6" fmla="*/ 690 w 750"/>
                <a:gd name="T7" fmla="*/ 261 h 721"/>
                <a:gd name="T8" fmla="*/ 710 w 750"/>
                <a:gd name="T9" fmla="*/ 274 h 721"/>
                <a:gd name="T10" fmla="*/ 727 w 750"/>
                <a:gd name="T11" fmla="*/ 291 h 721"/>
                <a:gd name="T12" fmla="*/ 740 w 750"/>
                <a:gd name="T13" fmla="*/ 310 h 721"/>
                <a:gd name="T14" fmla="*/ 747 w 750"/>
                <a:gd name="T15" fmla="*/ 332 h 721"/>
                <a:gd name="T16" fmla="*/ 750 w 750"/>
                <a:gd name="T17" fmla="*/ 357 h 721"/>
                <a:gd name="T18" fmla="*/ 750 w 750"/>
                <a:gd name="T19" fmla="*/ 364 h 721"/>
                <a:gd name="T20" fmla="*/ 747 w 750"/>
                <a:gd name="T21" fmla="*/ 389 h 721"/>
                <a:gd name="T22" fmla="*/ 740 w 750"/>
                <a:gd name="T23" fmla="*/ 410 h 721"/>
                <a:gd name="T24" fmla="*/ 727 w 750"/>
                <a:gd name="T25" fmla="*/ 430 h 721"/>
                <a:gd name="T26" fmla="*/ 710 w 750"/>
                <a:gd name="T27" fmla="*/ 447 h 721"/>
                <a:gd name="T28" fmla="*/ 690 w 750"/>
                <a:gd name="T29" fmla="*/ 460 h 721"/>
                <a:gd name="T30" fmla="*/ 149 w 750"/>
                <a:gd name="T31" fmla="*/ 710 h 721"/>
                <a:gd name="T32" fmla="*/ 128 w 750"/>
                <a:gd name="T33" fmla="*/ 718 h 721"/>
                <a:gd name="T34" fmla="*/ 105 w 750"/>
                <a:gd name="T35" fmla="*/ 721 h 721"/>
                <a:gd name="T36" fmla="*/ 85 w 750"/>
                <a:gd name="T37" fmla="*/ 719 h 721"/>
                <a:gd name="T38" fmla="*/ 67 w 750"/>
                <a:gd name="T39" fmla="*/ 712 h 721"/>
                <a:gd name="T40" fmla="*/ 48 w 750"/>
                <a:gd name="T41" fmla="*/ 704 h 721"/>
                <a:gd name="T42" fmla="*/ 32 w 750"/>
                <a:gd name="T43" fmla="*/ 691 h 721"/>
                <a:gd name="T44" fmla="*/ 19 w 750"/>
                <a:gd name="T45" fmla="*/ 675 h 721"/>
                <a:gd name="T46" fmla="*/ 9 w 750"/>
                <a:gd name="T47" fmla="*/ 656 h 721"/>
                <a:gd name="T48" fmla="*/ 2 w 750"/>
                <a:gd name="T49" fmla="*/ 636 h 721"/>
                <a:gd name="T50" fmla="*/ 0 w 750"/>
                <a:gd name="T51" fmla="*/ 616 h 721"/>
                <a:gd name="T52" fmla="*/ 0 w 750"/>
                <a:gd name="T53" fmla="*/ 613 h 721"/>
                <a:gd name="T54" fmla="*/ 2 w 750"/>
                <a:gd name="T55" fmla="*/ 589 h 721"/>
                <a:gd name="T56" fmla="*/ 11 w 750"/>
                <a:gd name="T57" fmla="*/ 567 h 721"/>
                <a:gd name="T58" fmla="*/ 24 w 750"/>
                <a:gd name="T59" fmla="*/ 546 h 721"/>
                <a:gd name="T60" fmla="*/ 40 w 750"/>
                <a:gd name="T61" fmla="*/ 530 h 721"/>
                <a:gd name="T62" fmla="*/ 60 w 750"/>
                <a:gd name="T63" fmla="*/ 518 h 721"/>
                <a:gd name="T64" fmla="*/ 399 w 750"/>
                <a:gd name="T65" fmla="*/ 360 h 721"/>
                <a:gd name="T66" fmla="*/ 60 w 750"/>
                <a:gd name="T67" fmla="*/ 203 h 721"/>
                <a:gd name="T68" fmla="*/ 40 w 750"/>
                <a:gd name="T69" fmla="*/ 191 h 721"/>
                <a:gd name="T70" fmla="*/ 24 w 750"/>
                <a:gd name="T71" fmla="*/ 175 h 721"/>
                <a:gd name="T72" fmla="*/ 11 w 750"/>
                <a:gd name="T73" fmla="*/ 154 h 721"/>
                <a:gd name="T74" fmla="*/ 2 w 750"/>
                <a:gd name="T75" fmla="*/ 132 h 721"/>
                <a:gd name="T76" fmla="*/ 0 w 750"/>
                <a:gd name="T77" fmla="*/ 108 h 721"/>
                <a:gd name="T78" fmla="*/ 0 w 750"/>
                <a:gd name="T79" fmla="*/ 105 h 721"/>
                <a:gd name="T80" fmla="*/ 2 w 750"/>
                <a:gd name="T81" fmla="*/ 84 h 721"/>
                <a:gd name="T82" fmla="*/ 9 w 750"/>
                <a:gd name="T83" fmla="*/ 65 h 721"/>
                <a:gd name="T84" fmla="*/ 19 w 750"/>
                <a:gd name="T85" fmla="*/ 46 h 721"/>
                <a:gd name="T86" fmla="*/ 32 w 750"/>
                <a:gd name="T87" fmla="*/ 30 h 721"/>
                <a:gd name="T88" fmla="*/ 48 w 750"/>
                <a:gd name="T89" fmla="*/ 17 h 721"/>
                <a:gd name="T90" fmla="*/ 67 w 750"/>
                <a:gd name="T91" fmla="*/ 8 h 721"/>
                <a:gd name="T92" fmla="*/ 85 w 750"/>
                <a:gd name="T93" fmla="*/ 2 h 721"/>
                <a:gd name="T94" fmla="*/ 105 w 750"/>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0" h="721">
                  <a:moveTo>
                    <a:pt x="105" y="0"/>
                  </a:moveTo>
                  <a:lnTo>
                    <a:pt x="128" y="3"/>
                  </a:lnTo>
                  <a:lnTo>
                    <a:pt x="149" y="11"/>
                  </a:lnTo>
                  <a:lnTo>
                    <a:pt x="690" y="261"/>
                  </a:lnTo>
                  <a:lnTo>
                    <a:pt x="710" y="274"/>
                  </a:lnTo>
                  <a:lnTo>
                    <a:pt x="727" y="291"/>
                  </a:lnTo>
                  <a:lnTo>
                    <a:pt x="740" y="310"/>
                  </a:lnTo>
                  <a:lnTo>
                    <a:pt x="747" y="332"/>
                  </a:lnTo>
                  <a:lnTo>
                    <a:pt x="750" y="357"/>
                  </a:lnTo>
                  <a:lnTo>
                    <a:pt x="750" y="364"/>
                  </a:lnTo>
                  <a:lnTo>
                    <a:pt x="747" y="389"/>
                  </a:lnTo>
                  <a:lnTo>
                    <a:pt x="740" y="410"/>
                  </a:lnTo>
                  <a:lnTo>
                    <a:pt x="727" y="430"/>
                  </a:lnTo>
                  <a:lnTo>
                    <a:pt x="710" y="447"/>
                  </a:lnTo>
                  <a:lnTo>
                    <a:pt x="690" y="460"/>
                  </a:lnTo>
                  <a:lnTo>
                    <a:pt x="149" y="710"/>
                  </a:lnTo>
                  <a:lnTo>
                    <a:pt x="128" y="718"/>
                  </a:lnTo>
                  <a:lnTo>
                    <a:pt x="105" y="721"/>
                  </a:lnTo>
                  <a:lnTo>
                    <a:pt x="85" y="719"/>
                  </a:lnTo>
                  <a:lnTo>
                    <a:pt x="67" y="712"/>
                  </a:lnTo>
                  <a:lnTo>
                    <a:pt x="48" y="704"/>
                  </a:lnTo>
                  <a:lnTo>
                    <a:pt x="32" y="691"/>
                  </a:lnTo>
                  <a:lnTo>
                    <a:pt x="19" y="675"/>
                  </a:lnTo>
                  <a:lnTo>
                    <a:pt x="9" y="656"/>
                  </a:lnTo>
                  <a:lnTo>
                    <a:pt x="2" y="636"/>
                  </a:lnTo>
                  <a:lnTo>
                    <a:pt x="0" y="616"/>
                  </a:lnTo>
                  <a:lnTo>
                    <a:pt x="0" y="613"/>
                  </a:lnTo>
                  <a:lnTo>
                    <a:pt x="2" y="589"/>
                  </a:lnTo>
                  <a:lnTo>
                    <a:pt x="11" y="567"/>
                  </a:lnTo>
                  <a:lnTo>
                    <a:pt x="24" y="546"/>
                  </a:lnTo>
                  <a:lnTo>
                    <a:pt x="40" y="530"/>
                  </a:lnTo>
                  <a:lnTo>
                    <a:pt x="60" y="518"/>
                  </a:lnTo>
                  <a:lnTo>
                    <a:pt x="399" y="360"/>
                  </a:lnTo>
                  <a:lnTo>
                    <a:pt x="60" y="203"/>
                  </a:lnTo>
                  <a:lnTo>
                    <a:pt x="40" y="191"/>
                  </a:lnTo>
                  <a:lnTo>
                    <a:pt x="24" y="175"/>
                  </a:lnTo>
                  <a:lnTo>
                    <a:pt x="11" y="154"/>
                  </a:lnTo>
                  <a:lnTo>
                    <a:pt x="2" y="132"/>
                  </a:lnTo>
                  <a:lnTo>
                    <a:pt x="0" y="108"/>
                  </a:lnTo>
                  <a:lnTo>
                    <a:pt x="0" y="105"/>
                  </a:lnTo>
                  <a:lnTo>
                    <a:pt x="2" y="84"/>
                  </a:lnTo>
                  <a:lnTo>
                    <a:pt x="9" y="65"/>
                  </a:lnTo>
                  <a:lnTo>
                    <a:pt x="19" y="46"/>
                  </a:lnTo>
                  <a:lnTo>
                    <a:pt x="32" y="30"/>
                  </a:lnTo>
                  <a:lnTo>
                    <a:pt x="48" y="17"/>
                  </a:lnTo>
                  <a:lnTo>
                    <a:pt x="67" y="8"/>
                  </a:lnTo>
                  <a:lnTo>
                    <a:pt x="8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 name="TextBox 5">
            <a:extLst>
              <a:ext uri="{FF2B5EF4-FFF2-40B4-BE49-F238E27FC236}">
                <a16:creationId xmlns:a16="http://schemas.microsoft.com/office/drawing/2014/main" id="{0BF59EFD-3701-4420-AB3D-9D62E5DCF1E5}"/>
              </a:ext>
            </a:extLst>
          </p:cNvPr>
          <p:cNvSpPr txBox="1"/>
          <p:nvPr/>
        </p:nvSpPr>
        <p:spPr>
          <a:xfrm>
            <a:off x="1990725" y="4934789"/>
            <a:ext cx="2286000" cy="369332"/>
          </a:xfrm>
          <a:prstGeom prst="rect">
            <a:avLst/>
          </a:prstGeom>
          <a:noFill/>
        </p:spPr>
        <p:txBody>
          <a:bodyPr wrap="square" rtlCol="0">
            <a:spAutoFit/>
          </a:bodyPr>
          <a:lstStyle/>
          <a:p>
            <a:r>
              <a:rPr lang="en-US" dirty="0"/>
              <a:t>Exercise Code:</a:t>
            </a:r>
          </a:p>
        </p:txBody>
      </p:sp>
      <p:cxnSp>
        <p:nvCxnSpPr>
          <p:cNvPr id="8" name="Straight Connector 7">
            <a:extLst>
              <a:ext uri="{FF2B5EF4-FFF2-40B4-BE49-F238E27FC236}">
                <a16:creationId xmlns:a16="http://schemas.microsoft.com/office/drawing/2014/main" id="{FF3EBB88-F53F-416F-B96E-46FF1CEAB2CB}"/>
              </a:ext>
            </a:extLst>
          </p:cNvPr>
          <p:cNvCxnSpPr/>
          <p:nvPr/>
        </p:nvCxnSpPr>
        <p:spPr>
          <a:xfrm>
            <a:off x="261764" y="4714875"/>
            <a:ext cx="77106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118914" cy="4524315"/>
          </a:xfrm>
          <a:prstGeom prst="rect">
            <a:avLst/>
          </a:prstGeom>
          <a:noFill/>
        </p:spPr>
        <p:txBody>
          <a:bodyPr wrap="square" rtlCol="0">
            <a:spAutoFit/>
          </a:bodyPr>
          <a:lstStyle/>
          <a:p>
            <a:pPr algn="just">
              <a:lnSpc>
                <a:spcPct val="150000"/>
              </a:lnSpc>
            </a:pPr>
            <a:r>
              <a:rPr lang="en-US" b="0" i="0" dirty="0">
                <a:solidFill>
                  <a:srgbClr val="3C3C3C"/>
                </a:solidFill>
                <a:effectLst/>
              </a:rPr>
              <a:t>There are basically three modes of binding data in SAPUI5.</a:t>
            </a:r>
          </a:p>
          <a:p>
            <a:pPr marL="285750" indent="-285750" algn="just">
              <a:lnSpc>
                <a:spcPct val="150000"/>
              </a:lnSpc>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lnSpc>
                <a:spcPct val="150000"/>
              </a:lnSpc>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lnSpc>
                <a:spcPct val="150000"/>
              </a:lnSpc>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a:p>
            <a:endParaRPr lang="en-US" dirty="0"/>
          </a:p>
        </p:txBody>
      </p:sp>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585323"/>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p:txBody>
      </p:sp>
      <p:graphicFrame>
        <p:nvGraphicFramePr>
          <p:cNvPr id="5" name="Table 5">
            <a:extLst>
              <a:ext uri="{FF2B5EF4-FFF2-40B4-BE49-F238E27FC236}">
                <a16:creationId xmlns:a16="http://schemas.microsoft.com/office/drawing/2014/main" id="{BEC80C41-22AE-4DBD-91AA-AF0FD1F3A619}"/>
              </a:ext>
            </a:extLst>
          </p:cNvPr>
          <p:cNvGraphicFramePr>
            <a:graphicFrameLocks noGrp="1"/>
          </p:cNvGraphicFramePr>
          <p:nvPr>
            <p:extLst>
              <p:ext uri="{D42A27DB-BD31-4B8C-83A1-F6EECF244321}">
                <p14:modId xmlns:p14="http://schemas.microsoft.com/office/powerpoint/2010/main" val="3896435173"/>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6" name="TextBox 5">
            <a:extLst>
              <a:ext uri="{FF2B5EF4-FFF2-40B4-BE49-F238E27FC236}">
                <a16:creationId xmlns:a16="http://schemas.microsoft.com/office/drawing/2014/main" id="{53613D95-CFEE-4E8D-BD22-159C5AC00FED}"/>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8" name="TextBox 7">
            <a:extLst>
              <a:ext uri="{FF2B5EF4-FFF2-40B4-BE49-F238E27FC236}">
                <a16:creationId xmlns:a16="http://schemas.microsoft.com/office/drawing/2014/main" id="{FBAB1E1F-9F2C-48B5-BC3A-38594E493C96}"/>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1970F34-D142-4DD1-A6D5-CF09C1B15DDE}"/>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C2DDF84E-609C-4B56-B0A9-51E17D0C3564}"/>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29" name="Connector: Elbow 28">
            <a:extLst>
              <a:ext uri="{FF2B5EF4-FFF2-40B4-BE49-F238E27FC236}">
                <a16:creationId xmlns:a16="http://schemas.microsoft.com/office/drawing/2014/main" id="{F640DE33-D4D2-4C63-B484-E8CBDF91F49F}"/>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DF5CAE7B-B30B-43DB-A2B3-FE926E28BBC4}"/>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0B10414E-C414-4A06-A02A-D0167F1FA2DD}"/>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1361682-ABA6-4B4B-899D-DE0D65ECFC5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nector: Elbow 41">
            <a:extLst>
              <a:ext uri="{FF2B5EF4-FFF2-40B4-BE49-F238E27FC236}">
                <a16:creationId xmlns:a16="http://schemas.microsoft.com/office/drawing/2014/main" id="{399FF818-DC81-423C-8C4E-5FA02F46C2D3}"/>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C0734081-8AD9-4EF9-A3C7-BCC471063D6C}"/>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1" name="TextBox 50">
            <a:extLst>
              <a:ext uri="{FF2B5EF4-FFF2-40B4-BE49-F238E27FC236}">
                <a16:creationId xmlns:a16="http://schemas.microsoft.com/office/drawing/2014/main" id="{FCD424C8-A974-4E37-AAB9-EB7C53D78223}"/>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3190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Aggregation Binding Exercise:</a:t>
            </a:r>
          </a:p>
        </p:txBody>
      </p:sp>
    </p:spTree>
    <p:extLst>
      <p:ext uri="{BB962C8B-B14F-4D97-AF65-F5344CB8AC3E}">
        <p14:creationId xmlns:p14="http://schemas.microsoft.com/office/powerpoint/2010/main" val="159069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p:txBody>
      </p:sp>
      <p:graphicFrame>
        <p:nvGraphicFramePr>
          <p:cNvPr id="5" name="Table 5">
            <a:extLst>
              <a:ext uri="{FF2B5EF4-FFF2-40B4-BE49-F238E27FC236}">
                <a16:creationId xmlns:a16="http://schemas.microsoft.com/office/drawing/2014/main" id="{B6048CA2-CD62-4666-B251-D98A5A376D39}"/>
              </a:ext>
            </a:extLst>
          </p:cNvPr>
          <p:cNvGraphicFramePr>
            <a:graphicFrameLocks noGrp="1"/>
          </p:cNvGraphicFramePr>
          <p:nvPr>
            <p:extLst>
              <p:ext uri="{D42A27DB-BD31-4B8C-83A1-F6EECF244321}">
                <p14:modId xmlns:p14="http://schemas.microsoft.com/office/powerpoint/2010/main" val="3791554818"/>
              </p:ext>
            </p:extLst>
          </p:nvPr>
        </p:nvGraphicFramePr>
        <p:xfrm>
          <a:off x="571500" y="233362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6" name="TextBox 5">
            <a:extLst>
              <a:ext uri="{FF2B5EF4-FFF2-40B4-BE49-F238E27FC236}">
                <a16:creationId xmlns:a16="http://schemas.microsoft.com/office/drawing/2014/main" id="{FCC71699-8F77-4BE9-8C79-91A979D8D864}"/>
              </a:ext>
            </a:extLst>
          </p:cNvPr>
          <p:cNvSpPr txBox="1"/>
          <p:nvPr/>
        </p:nvSpPr>
        <p:spPr>
          <a:xfrm>
            <a:off x="571500" y="1915384"/>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D3C5C4DF-D656-4EF1-9DFF-C92B9CEC1886}"/>
              </a:ext>
            </a:extLst>
          </p:cNvPr>
          <p:cNvSpPr/>
          <p:nvPr/>
        </p:nvSpPr>
        <p:spPr>
          <a:xfrm>
            <a:off x="4581525" y="275272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4A0E5CDA-8CDA-4820-A969-6CD48CC0AD0C}"/>
              </a:ext>
            </a:extLst>
          </p:cNvPr>
          <p:cNvSpPr/>
          <p:nvPr/>
        </p:nvSpPr>
        <p:spPr>
          <a:xfrm>
            <a:off x="4581525" y="3150022"/>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F8AB8A0F-6342-456B-85E4-7D5E8B356B6C}"/>
              </a:ext>
            </a:extLst>
          </p:cNvPr>
          <p:cNvSpPr/>
          <p:nvPr/>
        </p:nvSpPr>
        <p:spPr>
          <a:xfrm>
            <a:off x="4581525" y="354605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7" name="Group 16">
            <a:extLst>
              <a:ext uri="{FF2B5EF4-FFF2-40B4-BE49-F238E27FC236}">
                <a16:creationId xmlns:a16="http://schemas.microsoft.com/office/drawing/2014/main" id="{49560F32-826C-496E-89D4-062EDA38326B}"/>
              </a:ext>
            </a:extLst>
          </p:cNvPr>
          <p:cNvGrpSpPr/>
          <p:nvPr/>
        </p:nvGrpSpPr>
        <p:grpSpPr>
          <a:xfrm>
            <a:off x="6096000" y="4191788"/>
            <a:ext cx="2225295" cy="2666212"/>
            <a:chOff x="7915275" y="2581275"/>
            <a:chExt cx="3105150" cy="3043977"/>
          </a:xfrm>
        </p:grpSpPr>
        <p:sp>
          <p:nvSpPr>
            <p:cNvPr id="12" name="Rectangle: Rounded Corners 11">
              <a:extLst>
                <a:ext uri="{FF2B5EF4-FFF2-40B4-BE49-F238E27FC236}">
                  <a16:creationId xmlns:a16="http://schemas.microsoft.com/office/drawing/2014/main" id="{D48161CE-B6C3-44FB-9A18-C889AB4FD697}"/>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63E600D-B339-4709-81F0-BCB129842E96}"/>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4" name="Rectangle 13">
              <a:extLst>
                <a:ext uri="{FF2B5EF4-FFF2-40B4-BE49-F238E27FC236}">
                  <a16:creationId xmlns:a16="http://schemas.microsoft.com/office/drawing/2014/main" id="{81E3CD56-76B6-44AB-BFBA-D75FFDF1396D}"/>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5" name="Rectangle 14">
              <a:extLst>
                <a:ext uri="{FF2B5EF4-FFF2-40B4-BE49-F238E27FC236}">
                  <a16:creationId xmlns:a16="http://schemas.microsoft.com/office/drawing/2014/main" id="{E14EB107-92F6-4E74-AAA7-15CC65C2B76C}"/>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6" name="Rectangle 15">
              <a:extLst>
                <a:ext uri="{FF2B5EF4-FFF2-40B4-BE49-F238E27FC236}">
                  <a16:creationId xmlns:a16="http://schemas.microsoft.com/office/drawing/2014/main" id="{12CBADA3-1C5B-465E-8F93-3F8FFBF4EFCB}"/>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A916311C-6B2E-4B0E-8CB0-36090E215DD5}"/>
              </a:ext>
            </a:extLst>
          </p:cNvPr>
          <p:cNvSpPr txBox="1"/>
          <p:nvPr/>
        </p:nvSpPr>
        <p:spPr>
          <a:xfrm>
            <a:off x="8924925" y="2419350"/>
            <a:ext cx="2455753"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20" name="Straight Arrow Connector 19">
            <a:extLst>
              <a:ext uri="{FF2B5EF4-FFF2-40B4-BE49-F238E27FC236}">
                <a16:creationId xmlns:a16="http://schemas.microsoft.com/office/drawing/2014/main" id="{9A13C699-9C0A-4662-BFE5-2ACA132350D6}"/>
              </a:ext>
            </a:extLst>
          </p:cNvPr>
          <p:cNvCxnSpPr/>
          <p:nvPr/>
        </p:nvCxnSpPr>
        <p:spPr>
          <a:xfrm flipH="1">
            <a:off x="6172200" y="2609850"/>
            <a:ext cx="2752725" cy="2286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D9117904-8E73-45C5-9A9D-AC75A0575CB5}"/>
              </a:ext>
            </a:extLst>
          </p:cNvPr>
          <p:cNvCxnSpPr>
            <a:stCxn id="18" idx="1"/>
          </p:cNvCxnSpPr>
          <p:nvPr/>
        </p:nvCxnSpPr>
        <p:spPr>
          <a:xfrm flipH="1">
            <a:off x="6172200" y="2881015"/>
            <a:ext cx="2752725" cy="3765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3635852D-EEC4-419C-A499-D27E67041ABF}"/>
              </a:ext>
            </a:extLst>
          </p:cNvPr>
          <p:cNvCxnSpPr/>
          <p:nvPr/>
        </p:nvCxnSpPr>
        <p:spPr>
          <a:xfrm flipH="1">
            <a:off x="6238875" y="3257550"/>
            <a:ext cx="2686050" cy="4381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6" name="Connector: Elbow 25">
            <a:extLst>
              <a:ext uri="{FF2B5EF4-FFF2-40B4-BE49-F238E27FC236}">
                <a16:creationId xmlns:a16="http://schemas.microsoft.com/office/drawing/2014/main" id="{ADE899F6-0A31-405A-BEEA-31C2D474AC61}"/>
              </a:ext>
            </a:extLst>
          </p:cNvPr>
          <p:cNvCxnSpPr>
            <a:cxnSpLocks/>
          </p:cNvCxnSpPr>
          <p:nvPr/>
        </p:nvCxnSpPr>
        <p:spPr>
          <a:xfrm>
            <a:off x="571500" y="2881015"/>
            <a:ext cx="5448301" cy="2297649"/>
          </a:xfrm>
          <a:prstGeom prst="bentConnector3">
            <a:avLst>
              <a:gd name="adj1" fmla="val -5769"/>
            </a:avLst>
          </a:prstGeom>
          <a:ln>
            <a:tailEnd type="triangle"/>
          </a:ln>
        </p:spPr>
        <p:style>
          <a:lnRef idx="3">
            <a:schemeClr val="accent4"/>
          </a:lnRef>
          <a:fillRef idx="0">
            <a:schemeClr val="accent4"/>
          </a:fillRef>
          <a:effectRef idx="2">
            <a:schemeClr val="accent4"/>
          </a:effectRef>
          <a:fontRef idx="minor">
            <a:schemeClr val="tx1"/>
          </a:fontRef>
        </p:style>
      </p:cxnSp>
      <p:sp>
        <p:nvSpPr>
          <p:cNvPr id="28" name="TextBox 27">
            <a:extLst>
              <a:ext uri="{FF2B5EF4-FFF2-40B4-BE49-F238E27FC236}">
                <a16:creationId xmlns:a16="http://schemas.microsoft.com/office/drawing/2014/main" id="{C448A8EE-5FA6-4511-9AD8-87780A87EB1E}"/>
              </a:ext>
            </a:extLst>
          </p:cNvPr>
          <p:cNvSpPr txBox="1"/>
          <p:nvPr/>
        </p:nvSpPr>
        <p:spPr>
          <a:xfrm>
            <a:off x="1571625" y="517866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30" name="Straight Arrow Connector 29">
            <a:extLst>
              <a:ext uri="{FF2B5EF4-FFF2-40B4-BE49-F238E27FC236}">
                <a16:creationId xmlns:a16="http://schemas.microsoft.com/office/drawing/2014/main" id="{E3CA8371-613F-4A70-B66A-32A0A0E26EAA}"/>
              </a:ext>
            </a:extLst>
          </p:cNvPr>
          <p:cNvCxnSpPr>
            <a:stCxn id="14" idx="3"/>
          </p:cNvCxnSpPr>
          <p:nvPr/>
        </p:nvCxnSpPr>
        <p:spPr>
          <a:xfrm flipV="1">
            <a:off x="8000468" y="5029200"/>
            <a:ext cx="1200682" cy="76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29F58BC1-DB88-472D-BF8D-B8344D6B4767}"/>
              </a:ext>
            </a:extLst>
          </p:cNvPr>
          <p:cNvSpPr txBox="1"/>
          <p:nvPr/>
        </p:nvSpPr>
        <p:spPr>
          <a:xfrm>
            <a:off x="9201150" y="4844287"/>
            <a:ext cx="1895475" cy="369332"/>
          </a:xfrm>
          <a:prstGeom prst="rect">
            <a:avLst/>
          </a:prstGeom>
          <a:noFill/>
        </p:spPr>
        <p:txBody>
          <a:bodyPr wrap="square" rtlCol="0">
            <a:spAutoFit/>
          </a:bodyPr>
          <a:lstStyle/>
          <a:p>
            <a:r>
              <a:rPr lang="en-US" dirty="0"/>
              <a:t>/empId</a:t>
            </a:r>
          </a:p>
        </p:txBody>
      </p:sp>
      <p:cxnSp>
        <p:nvCxnSpPr>
          <p:cNvPr id="33" name="Straight Arrow Connector 32">
            <a:extLst>
              <a:ext uri="{FF2B5EF4-FFF2-40B4-BE49-F238E27FC236}">
                <a16:creationId xmlns:a16="http://schemas.microsoft.com/office/drawing/2014/main" id="{A18BFD1F-A482-4BD9-87D7-D14C6F141562}"/>
              </a:ext>
            </a:extLst>
          </p:cNvPr>
          <p:cNvCxnSpPr>
            <a:stCxn id="15" idx="3"/>
          </p:cNvCxnSpPr>
          <p:nvPr/>
        </p:nvCxnSpPr>
        <p:spPr>
          <a:xfrm flipV="1">
            <a:off x="8000468" y="5524894"/>
            <a:ext cx="1200682" cy="15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D892FAFB-BED0-4E02-84C4-4E975352BCD9}"/>
              </a:ext>
            </a:extLst>
          </p:cNvPr>
          <p:cNvSpPr txBox="1"/>
          <p:nvPr/>
        </p:nvSpPr>
        <p:spPr>
          <a:xfrm>
            <a:off x="9201150" y="5295900"/>
            <a:ext cx="1257300" cy="369332"/>
          </a:xfrm>
          <a:prstGeom prst="rect">
            <a:avLst/>
          </a:prstGeom>
          <a:noFill/>
        </p:spPr>
        <p:txBody>
          <a:bodyPr wrap="square" rtlCol="0">
            <a:spAutoFit/>
          </a:bodyPr>
          <a:lstStyle/>
          <a:p>
            <a:r>
              <a:rPr lang="en-US" dirty="0"/>
              <a:t>/empName</a:t>
            </a:r>
          </a:p>
        </p:txBody>
      </p:sp>
      <p:cxnSp>
        <p:nvCxnSpPr>
          <p:cNvPr id="36" name="Straight Arrow Connector 35">
            <a:extLst>
              <a:ext uri="{FF2B5EF4-FFF2-40B4-BE49-F238E27FC236}">
                <a16:creationId xmlns:a16="http://schemas.microsoft.com/office/drawing/2014/main" id="{383C2367-DF5B-452C-A0F7-F7F17F872BDC}"/>
              </a:ext>
            </a:extLst>
          </p:cNvPr>
          <p:cNvCxnSpPr>
            <a:stCxn id="16" idx="3"/>
          </p:cNvCxnSpPr>
          <p:nvPr/>
        </p:nvCxnSpPr>
        <p:spPr>
          <a:xfrm>
            <a:off x="8000468" y="6020547"/>
            <a:ext cx="1200682" cy="87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id="{0EEF81E3-F75B-4D8F-ACFB-E5AF8D139425}"/>
              </a:ext>
            </a:extLst>
          </p:cNvPr>
          <p:cNvSpPr txBox="1"/>
          <p:nvPr/>
        </p:nvSpPr>
        <p:spPr>
          <a:xfrm>
            <a:off x="9201150" y="5773613"/>
            <a:ext cx="1352550" cy="369332"/>
          </a:xfrm>
          <a:prstGeom prst="rect">
            <a:avLst/>
          </a:prstGeom>
          <a:noFill/>
        </p:spPr>
        <p:txBody>
          <a:bodyPr wrap="square" rtlCol="0">
            <a:spAutoFit/>
          </a:bodyPr>
          <a:lstStyle/>
          <a:p>
            <a:r>
              <a:rPr lang="en-US" dirty="0"/>
              <a:t>/salary</a:t>
            </a:r>
          </a:p>
        </p:txBody>
      </p:sp>
    </p:spTree>
    <p:extLst>
      <p:ext uri="{BB962C8B-B14F-4D97-AF65-F5344CB8AC3E}">
        <p14:creationId xmlns:p14="http://schemas.microsoft.com/office/powerpoint/2010/main" val="318045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Element Binding Exercise:</a:t>
            </a:r>
          </a:p>
        </p:txBody>
      </p:sp>
    </p:spTree>
    <p:extLst>
      <p:ext uri="{BB962C8B-B14F-4D97-AF65-F5344CB8AC3E}">
        <p14:creationId xmlns:p14="http://schemas.microsoft.com/office/powerpoint/2010/main" val="389207879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10126</TotalTime>
  <Words>1349</Words>
  <Application>Microsoft Office PowerPoint</Application>
  <PresentationFormat>Widescreen</PresentationFormat>
  <Paragraphs>204</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622</cp:revision>
  <dcterms:created xsi:type="dcterms:W3CDTF">2016-07-10T03:33:26Z</dcterms:created>
  <dcterms:modified xsi:type="dcterms:W3CDTF">2021-05-21T13:07:30Z</dcterms:modified>
</cp:coreProperties>
</file>